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8" r:id="rId1"/>
  </p:sldMasterIdLst>
  <p:notesMasterIdLst>
    <p:notesMasterId r:id="rId27"/>
  </p:notesMasterIdLst>
  <p:sldIdLst>
    <p:sldId id="393" r:id="rId2"/>
    <p:sldId id="370" r:id="rId3"/>
    <p:sldId id="373" r:id="rId4"/>
    <p:sldId id="411" r:id="rId5"/>
    <p:sldId id="383" r:id="rId6"/>
    <p:sldId id="378" r:id="rId7"/>
    <p:sldId id="375" r:id="rId8"/>
    <p:sldId id="384" r:id="rId9"/>
    <p:sldId id="380" r:id="rId10"/>
    <p:sldId id="388" r:id="rId11"/>
    <p:sldId id="394" r:id="rId12"/>
    <p:sldId id="399" r:id="rId13"/>
    <p:sldId id="395" r:id="rId14"/>
    <p:sldId id="398" r:id="rId15"/>
    <p:sldId id="417" r:id="rId16"/>
    <p:sldId id="400" r:id="rId17"/>
    <p:sldId id="314" r:id="rId18"/>
    <p:sldId id="416" r:id="rId19"/>
    <p:sldId id="355" r:id="rId20"/>
    <p:sldId id="414" r:id="rId21"/>
    <p:sldId id="418" r:id="rId22"/>
    <p:sldId id="413" r:id="rId23"/>
    <p:sldId id="412" r:id="rId24"/>
    <p:sldId id="409" r:id="rId25"/>
    <p:sldId id="415" r:id="rId26"/>
  </p:sldIdLst>
  <p:sldSz cx="9601200" cy="7315200"/>
  <p:notesSz cx="7102475" cy="9388475"/>
  <p:defaultTextStyle>
    <a:defPPr>
      <a:defRPr lang="en-US"/>
    </a:defPPr>
    <a:lvl1pPr marL="0" algn="l" defTabSz="966612" rtl="0" eaLnBrk="1" latinLnBrk="0" hangingPunct="1">
      <a:defRPr sz="1900" kern="1200">
        <a:solidFill>
          <a:schemeClr val="tx1"/>
        </a:solidFill>
        <a:latin typeface="+mn-lt"/>
        <a:ea typeface="+mn-ea"/>
        <a:cs typeface="+mn-cs"/>
      </a:defRPr>
    </a:lvl1pPr>
    <a:lvl2pPr marL="483306" algn="l" defTabSz="966612" rtl="0" eaLnBrk="1" latinLnBrk="0" hangingPunct="1">
      <a:defRPr sz="1900" kern="1200">
        <a:solidFill>
          <a:schemeClr val="tx1"/>
        </a:solidFill>
        <a:latin typeface="+mn-lt"/>
        <a:ea typeface="+mn-ea"/>
        <a:cs typeface="+mn-cs"/>
      </a:defRPr>
    </a:lvl2pPr>
    <a:lvl3pPr marL="966612" algn="l" defTabSz="966612" rtl="0" eaLnBrk="1" latinLnBrk="0" hangingPunct="1">
      <a:defRPr sz="1900" kern="1200">
        <a:solidFill>
          <a:schemeClr val="tx1"/>
        </a:solidFill>
        <a:latin typeface="+mn-lt"/>
        <a:ea typeface="+mn-ea"/>
        <a:cs typeface="+mn-cs"/>
      </a:defRPr>
    </a:lvl3pPr>
    <a:lvl4pPr marL="1449918" algn="l" defTabSz="966612" rtl="0" eaLnBrk="1" latinLnBrk="0" hangingPunct="1">
      <a:defRPr sz="1900" kern="1200">
        <a:solidFill>
          <a:schemeClr val="tx1"/>
        </a:solidFill>
        <a:latin typeface="+mn-lt"/>
        <a:ea typeface="+mn-ea"/>
        <a:cs typeface="+mn-cs"/>
      </a:defRPr>
    </a:lvl4pPr>
    <a:lvl5pPr marL="1933224" algn="l" defTabSz="966612" rtl="0" eaLnBrk="1" latinLnBrk="0" hangingPunct="1">
      <a:defRPr sz="1900" kern="1200">
        <a:solidFill>
          <a:schemeClr val="tx1"/>
        </a:solidFill>
        <a:latin typeface="+mn-lt"/>
        <a:ea typeface="+mn-ea"/>
        <a:cs typeface="+mn-cs"/>
      </a:defRPr>
    </a:lvl5pPr>
    <a:lvl6pPr marL="2416531" algn="l" defTabSz="966612" rtl="0" eaLnBrk="1" latinLnBrk="0" hangingPunct="1">
      <a:defRPr sz="1900" kern="1200">
        <a:solidFill>
          <a:schemeClr val="tx1"/>
        </a:solidFill>
        <a:latin typeface="+mn-lt"/>
        <a:ea typeface="+mn-ea"/>
        <a:cs typeface="+mn-cs"/>
      </a:defRPr>
    </a:lvl6pPr>
    <a:lvl7pPr marL="2899837" algn="l" defTabSz="966612" rtl="0" eaLnBrk="1" latinLnBrk="0" hangingPunct="1">
      <a:defRPr sz="1900" kern="1200">
        <a:solidFill>
          <a:schemeClr val="tx1"/>
        </a:solidFill>
        <a:latin typeface="+mn-lt"/>
        <a:ea typeface="+mn-ea"/>
        <a:cs typeface="+mn-cs"/>
      </a:defRPr>
    </a:lvl7pPr>
    <a:lvl8pPr marL="3383143" algn="l" defTabSz="966612" rtl="0" eaLnBrk="1" latinLnBrk="0" hangingPunct="1">
      <a:defRPr sz="1900" kern="1200">
        <a:solidFill>
          <a:schemeClr val="tx1"/>
        </a:solidFill>
        <a:latin typeface="+mn-lt"/>
        <a:ea typeface="+mn-ea"/>
        <a:cs typeface="+mn-cs"/>
      </a:defRPr>
    </a:lvl8pPr>
    <a:lvl9pPr marL="3866449" algn="l" defTabSz="966612" rtl="0" eaLnBrk="1" latinLnBrk="0" hangingPunct="1">
      <a:defRPr sz="19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0" d="100"/>
          <a:sy n="60" d="100"/>
        </p:scale>
        <p:origin x="-2970" y="-1086"/>
      </p:cViewPr>
      <p:guideLst>
        <p:guide orient="horz" pos="2304"/>
        <p:guide pos="3024"/>
      </p:guideLst>
    </p:cSldViewPr>
  </p:slideViewPr>
  <p:notesTextViewPr>
    <p:cViewPr>
      <p:scale>
        <a:sx n="1" d="1"/>
        <a:sy n="1" d="1"/>
      </p:scale>
      <p:origin x="0" y="0"/>
    </p:cViewPr>
  </p:notesTextViewPr>
  <p:sorterViewPr>
    <p:cViewPr>
      <p:scale>
        <a:sx n="125" d="100"/>
        <a:sy n="125" d="100"/>
      </p:scale>
      <p:origin x="0" y="997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vl1pPr>
          </a:lstStyle>
          <a:p>
            <a:fld id="{5B43C802-1560-40A8-B4C2-96178FA25DB6}" type="datetimeFigureOut">
              <a:rPr lang="en-US" smtClean="0"/>
              <a:t>5/17/2022</a:t>
            </a:fld>
            <a:endParaRPr lang="en-US"/>
          </a:p>
        </p:txBody>
      </p:sp>
      <p:sp>
        <p:nvSpPr>
          <p:cNvPr id="4" name="Slide Image Placeholder 3"/>
          <p:cNvSpPr>
            <a:spLocks noGrp="1" noRot="1" noChangeAspect="1"/>
          </p:cNvSpPr>
          <p:nvPr>
            <p:ph type="sldImg" idx="2"/>
          </p:nvPr>
        </p:nvSpPr>
        <p:spPr>
          <a:xfrm>
            <a:off x="1241425" y="704850"/>
            <a:ext cx="4619625" cy="35194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9613" y="4459288"/>
            <a:ext cx="5683250" cy="422433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6988"/>
            <a:ext cx="3078163"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2725" y="8916988"/>
            <a:ext cx="3078163" cy="469900"/>
          </a:xfrm>
          <a:prstGeom prst="rect">
            <a:avLst/>
          </a:prstGeom>
        </p:spPr>
        <p:txBody>
          <a:bodyPr vert="horz" lIns="91440" tIns="45720" rIns="91440" bIns="45720" rtlCol="0" anchor="b"/>
          <a:lstStyle>
            <a:lvl1pPr algn="r">
              <a:defRPr sz="1200"/>
            </a:lvl1pPr>
          </a:lstStyle>
          <a:p>
            <a:fld id="{864237B1-BBD9-4B17-98BF-D2BEF7DC036D}" type="slidenum">
              <a:rPr lang="en-US" smtClean="0"/>
              <a:t>‹#›</a:t>
            </a:fld>
            <a:endParaRPr lang="en-US"/>
          </a:p>
        </p:txBody>
      </p:sp>
    </p:spTree>
    <p:extLst>
      <p:ext uri="{BB962C8B-B14F-4D97-AF65-F5344CB8AC3E}">
        <p14:creationId xmlns:p14="http://schemas.microsoft.com/office/powerpoint/2010/main" val="907641229"/>
      </p:ext>
    </p:extLst>
  </p:cSld>
  <p:clrMap bg1="lt1" tx1="dk1" bg2="lt2" tx2="dk2" accent1="accent1" accent2="accent2" accent3="accent3" accent4="accent4" accent5="accent5" accent6="accent6" hlink="hlink" folHlink="folHlink"/>
  <p:notesStyle>
    <a:lvl1pPr marL="0" algn="l" defTabSz="966612" rtl="0" eaLnBrk="1" latinLnBrk="0" hangingPunct="1">
      <a:defRPr sz="1300" kern="1200">
        <a:solidFill>
          <a:schemeClr val="tx1"/>
        </a:solidFill>
        <a:latin typeface="+mn-lt"/>
        <a:ea typeface="+mn-ea"/>
        <a:cs typeface="+mn-cs"/>
      </a:defRPr>
    </a:lvl1pPr>
    <a:lvl2pPr marL="483306" algn="l" defTabSz="966612" rtl="0" eaLnBrk="1" latinLnBrk="0" hangingPunct="1">
      <a:defRPr sz="1300" kern="1200">
        <a:solidFill>
          <a:schemeClr val="tx1"/>
        </a:solidFill>
        <a:latin typeface="+mn-lt"/>
        <a:ea typeface="+mn-ea"/>
        <a:cs typeface="+mn-cs"/>
      </a:defRPr>
    </a:lvl2pPr>
    <a:lvl3pPr marL="966612" algn="l" defTabSz="966612" rtl="0" eaLnBrk="1" latinLnBrk="0" hangingPunct="1">
      <a:defRPr sz="1300" kern="1200">
        <a:solidFill>
          <a:schemeClr val="tx1"/>
        </a:solidFill>
        <a:latin typeface="+mn-lt"/>
        <a:ea typeface="+mn-ea"/>
        <a:cs typeface="+mn-cs"/>
      </a:defRPr>
    </a:lvl3pPr>
    <a:lvl4pPr marL="1449918" algn="l" defTabSz="966612" rtl="0" eaLnBrk="1" latinLnBrk="0" hangingPunct="1">
      <a:defRPr sz="1300" kern="1200">
        <a:solidFill>
          <a:schemeClr val="tx1"/>
        </a:solidFill>
        <a:latin typeface="+mn-lt"/>
        <a:ea typeface="+mn-ea"/>
        <a:cs typeface="+mn-cs"/>
      </a:defRPr>
    </a:lvl4pPr>
    <a:lvl5pPr marL="1933224" algn="l" defTabSz="966612" rtl="0" eaLnBrk="1" latinLnBrk="0" hangingPunct="1">
      <a:defRPr sz="1300" kern="1200">
        <a:solidFill>
          <a:schemeClr val="tx1"/>
        </a:solidFill>
        <a:latin typeface="+mn-lt"/>
        <a:ea typeface="+mn-ea"/>
        <a:cs typeface="+mn-cs"/>
      </a:defRPr>
    </a:lvl5pPr>
    <a:lvl6pPr marL="2416531" algn="l" defTabSz="966612" rtl="0" eaLnBrk="1" latinLnBrk="0" hangingPunct="1">
      <a:defRPr sz="1300" kern="1200">
        <a:solidFill>
          <a:schemeClr val="tx1"/>
        </a:solidFill>
        <a:latin typeface="+mn-lt"/>
        <a:ea typeface="+mn-ea"/>
        <a:cs typeface="+mn-cs"/>
      </a:defRPr>
    </a:lvl6pPr>
    <a:lvl7pPr marL="2899837" algn="l" defTabSz="966612" rtl="0" eaLnBrk="1" latinLnBrk="0" hangingPunct="1">
      <a:defRPr sz="1300" kern="1200">
        <a:solidFill>
          <a:schemeClr val="tx1"/>
        </a:solidFill>
        <a:latin typeface="+mn-lt"/>
        <a:ea typeface="+mn-ea"/>
        <a:cs typeface="+mn-cs"/>
      </a:defRPr>
    </a:lvl7pPr>
    <a:lvl8pPr marL="3383143" algn="l" defTabSz="966612" rtl="0" eaLnBrk="1" latinLnBrk="0" hangingPunct="1">
      <a:defRPr sz="1300" kern="1200">
        <a:solidFill>
          <a:schemeClr val="tx1"/>
        </a:solidFill>
        <a:latin typeface="+mn-lt"/>
        <a:ea typeface="+mn-ea"/>
        <a:cs typeface="+mn-cs"/>
      </a:defRPr>
    </a:lvl8pPr>
    <a:lvl9pPr marL="3866449" algn="l" defTabSz="966612" rtl="0" eaLnBrk="1" latinLnBrk="0" hangingPunct="1">
      <a:defRPr sz="13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090" y="2272454"/>
            <a:ext cx="8161020" cy="1568027"/>
          </a:xfrm>
        </p:spPr>
        <p:txBody>
          <a:bodyPr/>
          <a:lstStyle/>
          <a:p>
            <a:r>
              <a:rPr lang="en-US" smtClean="0"/>
              <a:t>Click to edit Master title style</a:t>
            </a:r>
            <a:endParaRPr lang="en-US"/>
          </a:p>
        </p:txBody>
      </p:sp>
      <p:sp>
        <p:nvSpPr>
          <p:cNvPr id="3" name="Subtitle 2"/>
          <p:cNvSpPr>
            <a:spLocks noGrp="1"/>
          </p:cNvSpPr>
          <p:nvPr>
            <p:ph type="subTitle" idx="1"/>
          </p:nvPr>
        </p:nvSpPr>
        <p:spPr>
          <a:xfrm>
            <a:off x="1440180" y="4145280"/>
            <a:ext cx="6720840" cy="1869440"/>
          </a:xfrm>
        </p:spPr>
        <p:txBody>
          <a:bodyPr/>
          <a:lstStyle>
            <a:lvl1pPr marL="0" indent="0" algn="ctr">
              <a:buNone/>
              <a:defRPr>
                <a:solidFill>
                  <a:schemeClr val="tx1">
                    <a:tint val="75000"/>
                  </a:schemeClr>
                </a:solidFill>
              </a:defRPr>
            </a:lvl1pPr>
            <a:lvl2pPr marL="483306" indent="0" algn="ctr">
              <a:buNone/>
              <a:defRPr>
                <a:solidFill>
                  <a:schemeClr val="tx1">
                    <a:tint val="75000"/>
                  </a:schemeClr>
                </a:solidFill>
              </a:defRPr>
            </a:lvl2pPr>
            <a:lvl3pPr marL="966612" indent="0" algn="ctr">
              <a:buNone/>
              <a:defRPr>
                <a:solidFill>
                  <a:schemeClr val="tx1">
                    <a:tint val="75000"/>
                  </a:schemeClr>
                </a:solidFill>
              </a:defRPr>
            </a:lvl3pPr>
            <a:lvl4pPr marL="1449918" indent="0" algn="ctr">
              <a:buNone/>
              <a:defRPr>
                <a:solidFill>
                  <a:schemeClr val="tx1">
                    <a:tint val="75000"/>
                  </a:schemeClr>
                </a:solidFill>
              </a:defRPr>
            </a:lvl4pPr>
            <a:lvl5pPr marL="1933224" indent="0" algn="ctr">
              <a:buNone/>
              <a:defRPr>
                <a:solidFill>
                  <a:schemeClr val="tx1">
                    <a:tint val="75000"/>
                  </a:schemeClr>
                </a:solidFill>
              </a:defRPr>
            </a:lvl5pPr>
            <a:lvl6pPr marL="2416531" indent="0" algn="ctr">
              <a:buNone/>
              <a:defRPr>
                <a:solidFill>
                  <a:schemeClr val="tx1">
                    <a:tint val="75000"/>
                  </a:schemeClr>
                </a:solidFill>
              </a:defRPr>
            </a:lvl6pPr>
            <a:lvl7pPr marL="2899837" indent="0" algn="ctr">
              <a:buNone/>
              <a:defRPr>
                <a:solidFill>
                  <a:schemeClr val="tx1">
                    <a:tint val="75000"/>
                  </a:schemeClr>
                </a:solidFill>
              </a:defRPr>
            </a:lvl7pPr>
            <a:lvl8pPr marL="3383143" indent="0" algn="ctr">
              <a:buNone/>
              <a:defRPr>
                <a:solidFill>
                  <a:schemeClr val="tx1">
                    <a:tint val="75000"/>
                  </a:schemeClr>
                </a:solidFill>
              </a:defRPr>
            </a:lvl8pPr>
            <a:lvl9pPr marL="386644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0555F-769D-40B8-B0BF-70D89F38AEF2}" type="datetimeFigureOut">
              <a:rPr lang="en-US" smtClean="0"/>
              <a:t>5/17/2022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66333-5F9C-44AC-B038-79741C06A52E}" type="slidenum">
              <a:rPr lang="en-US" smtClean="0"/>
              <a:t>‹#›</a:t>
            </a:fld>
            <a:endParaRPr lang="en-US"/>
          </a:p>
        </p:txBody>
      </p:sp>
    </p:spTree>
    <p:extLst>
      <p:ext uri="{BB962C8B-B14F-4D97-AF65-F5344CB8AC3E}">
        <p14:creationId xmlns:p14="http://schemas.microsoft.com/office/powerpoint/2010/main" val="3472353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0555F-769D-40B8-B0BF-70D89F38AEF2}" type="datetimeFigureOut">
              <a:rPr lang="en-US" smtClean="0"/>
              <a:t>5/17/2022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66333-5F9C-44AC-B038-79741C06A52E}" type="slidenum">
              <a:rPr lang="en-US" smtClean="0"/>
              <a:t>‹#›</a:t>
            </a:fld>
            <a:endParaRPr lang="en-US"/>
          </a:p>
        </p:txBody>
      </p:sp>
    </p:spTree>
    <p:extLst>
      <p:ext uri="{BB962C8B-B14F-4D97-AF65-F5344CB8AC3E}">
        <p14:creationId xmlns:p14="http://schemas.microsoft.com/office/powerpoint/2010/main" val="3004320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0870" y="292948"/>
            <a:ext cx="2160270" cy="624162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80060" y="292948"/>
            <a:ext cx="6320790" cy="62416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0555F-769D-40B8-B0BF-70D89F38AEF2}" type="datetimeFigureOut">
              <a:rPr lang="en-US" smtClean="0"/>
              <a:t>5/17/2022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66333-5F9C-44AC-B038-79741C06A52E}" type="slidenum">
              <a:rPr lang="en-US" smtClean="0"/>
              <a:t>‹#›</a:t>
            </a:fld>
            <a:endParaRPr lang="en-US"/>
          </a:p>
        </p:txBody>
      </p:sp>
    </p:spTree>
    <p:extLst>
      <p:ext uri="{BB962C8B-B14F-4D97-AF65-F5344CB8AC3E}">
        <p14:creationId xmlns:p14="http://schemas.microsoft.com/office/powerpoint/2010/main" val="1114241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6324600" cy="697653"/>
          </a:xfrm>
        </p:spPr>
        <p:txBody>
          <a:bodyPr>
            <a:normAutofit/>
          </a:bodyPr>
          <a:lstStyle>
            <a:lvl1pPr algn="l">
              <a:defRPr sz="2200">
                <a:solidFill>
                  <a:schemeClr val="bg1"/>
                </a:solidFill>
                <a:latin typeface="Felix Titling" panose="04060505060202020A04" pitchFamily="82" charset="0"/>
              </a:defRPr>
            </a:lvl1pPr>
          </a:lstStyle>
          <a:p>
            <a:r>
              <a:rPr lang="en-US" smtClean="0"/>
              <a:t>Click to edit Master title style</a:t>
            </a:r>
            <a:endParaRPr lang="en-US"/>
          </a:p>
        </p:txBody>
      </p:sp>
      <p:sp>
        <p:nvSpPr>
          <p:cNvPr id="3" name="Content Placeholder 2"/>
          <p:cNvSpPr>
            <a:spLocks noGrp="1"/>
          </p:cNvSpPr>
          <p:nvPr>
            <p:ph idx="1"/>
          </p:nvPr>
        </p:nvSpPr>
        <p:spPr>
          <a:xfrm>
            <a:off x="304800" y="1447800"/>
            <a:ext cx="8816340" cy="5257800"/>
          </a:xfrm>
        </p:spPr>
        <p:txBody>
          <a:bodyPr>
            <a:normAutofit/>
          </a:bodyPr>
          <a:lstStyle>
            <a:lvl1pPr>
              <a:defRPr sz="1800"/>
            </a:lvl1pPr>
            <a:lvl2pPr>
              <a:defRPr sz="1800"/>
            </a:lvl2pPr>
            <a:lvl3pPr>
              <a:defRPr sz="18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82077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429" y="4700694"/>
            <a:ext cx="8161020" cy="1452880"/>
          </a:xfrm>
        </p:spPr>
        <p:txBody>
          <a:bodyPr anchor="t"/>
          <a:lstStyle>
            <a:lvl1pPr algn="l">
              <a:defRPr sz="4200" b="1" cap="all"/>
            </a:lvl1pPr>
          </a:lstStyle>
          <a:p>
            <a:r>
              <a:rPr lang="en-US" smtClean="0"/>
              <a:t>Click to edit Master title style</a:t>
            </a:r>
            <a:endParaRPr lang="en-US"/>
          </a:p>
        </p:txBody>
      </p:sp>
      <p:sp>
        <p:nvSpPr>
          <p:cNvPr id="3" name="Text Placeholder 2"/>
          <p:cNvSpPr>
            <a:spLocks noGrp="1"/>
          </p:cNvSpPr>
          <p:nvPr>
            <p:ph type="body" idx="1"/>
          </p:nvPr>
        </p:nvSpPr>
        <p:spPr>
          <a:xfrm>
            <a:off x="758429" y="3100495"/>
            <a:ext cx="8161020" cy="1600199"/>
          </a:xfrm>
        </p:spPr>
        <p:txBody>
          <a:bodyPr anchor="b"/>
          <a:lstStyle>
            <a:lvl1pPr marL="0" indent="0">
              <a:buNone/>
              <a:defRPr sz="2100">
                <a:solidFill>
                  <a:schemeClr val="tx1">
                    <a:tint val="75000"/>
                  </a:schemeClr>
                </a:solidFill>
              </a:defRPr>
            </a:lvl1pPr>
            <a:lvl2pPr marL="483306" indent="0">
              <a:buNone/>
              <a:defRPr sz="1900">
                <a:solidFill>
                  <a:schemeClr val="tx1">
                    <a:tint val="75000"/>
                  </a:schemeClr>
                </a:solidFill>
              </a:defRPr>
            </a:lvl2pPr>
            <a:lvl3pPr marL="966612" indent="0">
              <a:buNone/>
              <a:defRPr sz="1700">
                <a:solidFill>
                  <a:schemeClr val="tx1">
                    <a:tint val="75000"/>
                  </a:schemeClr>
                </a:solidFill>
              </a:defRPr>
            </a:lvl3pPr>
            <a:lvl4pPr marL="1449918" indent="0">
              <a:buNone/>
              <a:defRPr sz="1500">
                <a:solidFill>
                  <a:schemeClr val="tx1">
                    <a:tint val="75000"/>
                  </a:schemeClr>
                </a:solidFill>
              </a:defRPr>
            </a:lvl4pPr>
            <a:lvl5pPr marL="1933224" indent="0">
              <a:buNone/>
              <a:defRPr sz="1500">
                <a:solidFill>
                  <a:schemeClr val="tx1">
                    <a:tint val="75000"/>
                  </a:schemeClr>
                </a:solidFill>
              </a:defRPr>
            </a:lvl5pPr>
            <a:lvl6pPr marL="2416531" indent="0">
              <a:buNone/>
              <a:defRPr sz="1500">
                <a:solidFill>
                  <a:schemeClr val="tx1">
                    <a:tint val="75000"/>
                  </a:schemeClr>
                </a:solidFill>
              </a:defRPr>
            </a:lvl6pPr>
            <a:lvl7pPr marL="2899837" indent="0">
              <a:buNone/>
              <a:defRPr sz="1500">
                <a:solidFill>
                  <a:schemeClr val="tx1">
                    <a:tint val="75000"/>
                  </a:schemeClr>
                </a:solidFill>
              </a:defRPr>
            </a:lvl7pPr>
            <a:lvl8pPr marL="3383143" indent="0">
              <a:buNone/>
              <a:defRPr sz="1500">
                <a:solidFill>
                  <a:schemeClr val="tx1">
                    <a:tint val="75000"/>
                  </a:schemeClr>
                </a:solidFill>
              </a:defRPr>
            </a:lvl8pPr>
            <a:lvl9pPr marL="3866449"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0555F-769D-40B8-B0BF-70D89F38AEF2}" type="datetimeFigureOut">
              <a:rPr lang="en-US" smtClean="0"/>
              <a:t>5/17/2022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66333-5F9C-44AC-B038-79741C06A52E}" type="slidenum">
              <a:rPr lang="en-US" smtClean="0"/>
              <a:t>‹#›</a:t>
            </a:fld>
            <a:endParaRPr lang="en-US"/>
          </a:p>
        </p:txBody>
      </p:sp>
    </p:spTree>
    <p:extLst>
      <p:ext uri="{BB962C8B-B14F-4D97-AF65-F5344CB8AC3E}">
        <p14:creationId xmlns:p14="http://schemas.microsoft.com/office/powerpoint/2010/main" val="1875785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80060" y="1706880"/>
            <a:ext cx="4240530" cy="4827694"/>
          </a:xfrm>
        </p:spPr>
        <p:txBody>
          <a:bodyPr/>
          <a:lstStyle>
            <a:lvl1pPr>
              <a:defRPr sz="30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80610" y="1706880"/>
            <a:ext cx="4240530" cy="4827694"/>
          </a:xfrm>
        </p:spPr>
        <p:txBody>
          <a:bodyPr/>
          <a:lstStyle>
            <a:lvl1pPr>
              <a:defRPr sz="30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0555F-769D-40B8-B0BF-70D89F38AEF2}" type="datetimeFigureOut">
              <a:rPr lang="en-US" smtClean="0"/>
              <a:t>5/17/2022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466333-5F9C-44AC-B038-79741C06A52E}" type="slidenum">
              <a:rPr lang="en-US" smtClean="0"/>
              <a:t>‹#›</a:t>
            </a:fld>
            <a:endParaRPr lang="en-US"/>
          </a:p>
        </p:txBody>
      </p:sp>
    </p:spTree>
    <p:extLst>
      <p:ext uri="{BB962C8B-B14F-4D97-AF65-F5344CB8AC3E}">
        <p14:creationId xmlns:p14="http://schemas.microsoft.com/office/powerpoint/2010/main" val="2614689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80060" y="1637454"/>
            <a:ext cx="4242197" cy="682413"/>
          </a:xfrm>
        </p:spPr>
        <p:txBody>
          <a:bodyPr anchor="b"/>
          <a:lstStyle>
            <a:lvl1pPr marL="0" indent="0">
              <a:buNone/>
              <a:defRPr sz="2500" b="1"/>
            </a:lvl1pPr>
            <a:lvl2pPr marL="483306" indent="0">
              <a:buNone/>
              <a:defRPr sz="2100" b="1"/>
            </a:lvl2pPr>
            <a:lvl3pPr marL="966612" indent="0">
              <a:buNone/>
              <a:defRPr sz="1900" b="1"/>
            </a:lvl3pPr>
            <a:lvl4pPr marL="1449918" indent="0">
              <a:buNone/>
              <a:defRPr sz="1700" b="1"/>
            </a:lvl4pPr>
            <a:lvl5pPr marL="1933224" indent="0">
              <a:buNone/>
              <a:defRPr sz="1700" b="1"/>
            </a:lvl5pPr>
            <a:lvl6pPr marL="2416531" indent="0">
              <a:buNone/>
              <a:defRPr sz="1700" b="1"/>
            </a:lvl6pPr>
            <a:lvl7pPr marL="2899837" indent="0">
              <a:buNone/>
              <a:defRPr sz="1700" b="1"/>
            </a:lvl7pPr>
            <a:lvl8pPr marL="3383143" indent="0">
              <a:buNone/>
              <a:defRPr sz="1700" b="1"/>
            </a:lvl8pPr>
            <a:lvl9pPr marL="3866449" indent="0">
              <a:buNone/>
              <a:defRPr sz="1700" b="1"/>
            </a:lvl9pPr>
          </a:lstStyle>
          <a:p>
            <a:pPr lvl="0"/>
            <a:r>
              <a:rPr lang="en-US" smtClean="0"/>
              <a:t>Click to edit Master text styles</a:t>
            </a:r>
          </a:p>
        </p:txBody>
      </p:sp>
      <p:sp>
        <p:nvSpPr>
          <p:cNvPr id="4" name="Content Placeholder 3"/>
          <p:cNvSpPr>
            <a:spLocks noGrp="1"/>
          </p:cNvSpPr>
          <p:nvPr>
            <p:ph sz="half" idx="2"/>
          </p:nvPr>
        </p:nvSpPr>
        <p:spPr>
          <a:xfrm>
            <a:off x="480060" y="2319867"/>
            <a:ext cx="4242197" cy="4214707"/>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7277" y="1637454"/>
            <a:ext cx="4243864" cy="682413"/>
          </a:xfrm>
        </p:spPr>
        <p:txBody>
          <a:bodyPr anchor="b"/>
          <a:lstStyle>
            <a:lvl1pPr marL="0" indent="0">
              <a:buNone/>
              <a:defRPr sz="2500" b="1"/>
            </a:lvl1pPr>
            <a:lvl2pPr marL="483306" indent="0">
              <a:buNone/>
              <a:defRPr sz="2100" b="1"/>
            </a:lvl2pPr>
            <a:lvl3pPr marL="966612" indent="0">
              <a:buNone/>
              <a:defRPr sz="1900" b="1"/>
            </a:lvl3pPr>
            <a:lvl4pPr marL="1449918" indent="0">
              <a:buNone/>
              <a:defRPr sz="1700" b="1"/>
            </a:lvl4pPr>
            <a:lvl5pPr marL="1933224" indent="0">
              <a:buNone/>
              <a:defRPr sz="1700" b="1"/>
            </a:lvl5pPr>
            <a:lvl6pPr marL="2416531" indent="0">
              <a:buNone/>
              <a:defRPr sz="1700" b="1"/>
            </a:lvl6pPr>
            <a:lvl7pPr marL="2899837" indent="0">
              <a:buNone/>
              <a:defRPr sz="1700" b="1"/>
            </a:lvl7pPr>
            <a:lvl8pPr marL="3383143" indent="0">
              <a:buNone/>
              <a:defRPr sz="1700" b="1"/>
            </a:lvl8pPr>
            <a:lvl9pPr marL="3866449" indent="0">
              <a:buNone/>
              <a:defRPr sz="1700" b="1"/>
            </a:lvl9pPr>
          </a:lstStyle>
          <a:p>
            <a:pPr lvl="0"/>
            <a:r>
              <a:rPr lang="en-US" smtClean="0"/>
              <a:t>Click to edit Master text styles</a:t>
            </a:r>
          </a:p>
        </p:txBody>
      </p:sp>
      <p:sp>
        <p:nvSpPr>
          <p:cNvPr id="6" name="Content Placeholder 5"/>
          <p:cNvSpPr>
            <a:spLocks noGrp="1"/>
          </p:cNvSpPr>
          <p:nvPr>
            <p:ph sz="quarter" idx="4"/>
          </p:nvPr>
        </p:nvSpPr>
        <p:spPr>
          <a:xfrm>
            <a:off x="4877277" y="2319867"/>
            <a:ext cx="4243864" cy="4214707"/>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0555F-769D-40B8-B0BF-70D89F38AEF2}" type="datetimeFigureOut">
              <a:rPr lang="en-US" smtClean="0"/>
              <a:t>5/17/2022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466333-5F9C-44AC-B038-79741C06A52E}" type="slidenum">
              <a:rPr lang="en-US" smtClean="0"/>
              <a:t>‹#›</a:t>
            </a:fld>
            <a:endParaRPr lang="en-US"/>
          </a:p>
        </p:txBody>
      </p:sp>
    </p:spTree>
    <p:extLst>
      <p:ext uri="{BB962C8B-B14F-4D97-AF65-F5344CB8AC3E}">
        <p14:creationId xmlns:p14="http://schemas.microsoft.com/office/powerpoint/2010/main" val="971528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0555F-769D-40B8-B0BF-70D89F38AEF2}" type="datetimeFigureOut">
              <a:rPr lang="en-US" smtClean="0"/>
              <a:t>5/17/2022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466333-5F9C-44AC-B038-79741C06A52E}" type="slidenum">
              <a:rPr lang="en-US" smtClean="0"/>
              <a:t>‹#›</a:t>
            </a:fld>
            <a:endParaRPr lang="en-US"/>
          </a:p>
        </p:txBody>
      </p:sp>
    </p:spTree>
    <p:extLst>
      <p:ext uri="{BB962C8B-B14F-4D97-AF65-F5344CB8AC3E}">
        <p14:creationId xmlns:p14="http://schemas.microsoft.com/office/powerpoint/2010/main" val="2355496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0555F-769D-40B8-B0BF-70D89F38AEF2}" type="datetimeFigureOut">
              <a:rPr lang="en-US" smtClean="0"/>
              <a:t>5/17/2022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466333-5F9C-44AC-B038-79741C06A52E}" type="slidenum">
              <a:rPr lang="en-US" smtClean="0"/>
              <a:t>‹#›</a:t>
            </a:fld>
            <a:endParaRPr lang="en-US"/>
          </a:p>
        </p:txBody>
      </p:sp>
    </p:spTree>
    <p:extLst>
      <p:ext uri="{BB962C8B-B14F-4D97-AF65-F5344CB8AC3E}">
        <p14:creationId xmlns:p14="http://schemas.microsoft.com/office/powerpoint/2010/main" val="1348219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0060" y="291253"/>
            <a:ext cx="3158729" cy="1239520"/>
          </a:xfrm>
        </p:spPr>
        <p:txBody>
          <a:bodyPr anchor="b"/>
          <a:lstStyle>
            <a:lvl1pPr algn="l">
              <a:defRPr sz="2100" b="1"/>
            </a:lvl1pPr>
          </a:lstStyle>
          <a:p>
            <a:r>
              <a:rPr lang="en-US" smtClean="0"/>
              <a:t>Click to edit Master title style</a:t>
            </a:r>
            <a:endParaRPr lang="en-US"/>
          </a:p>
        </p:txBody>
      </p:sp>
      <p:sp>
        <p:nvSpPr>
          <p:cNvPr id="3" name="Content Placeholder 2"/>
          <p:cNvSpPr>
            <a:spLocks noGrp="1"/>
          </p:cNvSpPr>
          <p:nvPr>
            <p:ph idx="1"/>
          </p:nvPr>
        </p:nvSpPr>
        <p:spPr>
          <a:xfrm>
            <a:off x="3753802" y="291254"/>
            <a:ext cx="5367338" cy="6243321"/>
          </a:xfrm>
        </p:spPr>
        <p:txBody>
          <a:bodyPr/>
          <a:lstStyle>
            <a:lvl1pPr>
              <a:defRPr sz="3400"/>
            </a:lvl1pPr>
            <a:lvl2pPr>
              <a:defRPr sz="3000"/>
            </a:lvl2pPr>
            <a:lvl3pPr>
              <a:defRPr sz="25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80060" y="1530774"/>
            <a:ext cx="3158729" cy="5003801"/>
          </a:xfrm>
        </p:spPr>
        <p:txBody>
          <a:bodyPr/>
          <a:lstStyle>
            <a:lvl1pPr marL="0" indent="0">
              <a:buNone/>
              <a:defRPr sz="1500"/>
            </a:lvl1pPr>
            <a:lvl2pPr marL="483306" indent="0">
              <a:buNone/>
              <a:defRPr sz="1300"/>
            </a:lvl2pPr>
            <a:lvl3pPr marL="966612" indent="0">
              <a:buNone/>
              <a:defRPr sz="1100"/>
            </a:lvl3pPr>
            <a:lvl4pPr marL="1449918" indent="0">
              <a:buNone/>
              <a:defRPr sz="1000"/>
            </a:lvl4pPr>
            <a:lvl5pPr marL="1933224" indent="0">
              <a:buNone/>
              <a:defRPr sz="1000"/>
            </a:lvl5pPr>
            <a:lvl6pPr marL="2416531" indent="0">
              <a:buNone/>
              <a:defRPr sz="1000"/>
            </a:lvl6pPr>
            <a:lvl7pPr marL="2899837" indent="0">
              <a:buNone/>
              <a:defRPr sz="1000"/>
            </a:lvl7pPr>
            <a:lvl8pPr marL="3383143" indent="0">
              <a:buNone/>
              <a:defRPr sz="1000"/>
            </a:lvl8pPr>
            <a:lvl9pPr marL="3866449"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0555F-769D-40B8-B0BF-70D89F38AEF2}" type="datetimeFigureOut">
              <a:rPr lang="en-US" smtClean="0"/>
              <a:t>5/17/2022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466333-5F9C-44AC-B038-79741C06A52E}" type="slidenum">
              <a:rPr lang="en-US" smtClean="0"/>
              <a:t>‹#›</a:t>
            </a:fld>
            <a:endParaRPr lang="en-US"/>
          </a:p>
        </p:txBody>
      </p:sp>
    </p:spTree>
    <p:extLst>
      <p:ext uri="{BB962C8B-B14F-4D97-AF65-F5344CB8AC3E}">
        <p14:creationId xmlns:p14="http://schemas.microsoft.com/office/powerpoint/2010/main" val="2906745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902" y="5120640"/>
            <a:ext cx="5760720" cy="604521"/>
          </a:xfrm>
        </p:spPr>
        <p:txBody>
          <a:bodyPr anchor="b"/>
          <a:lstStyle>
            <a:lvl1pPr algn="l">
              <a:defRPr sz="2100" b="1"/>
            </a:lvl1pPr>
          </a:lstStyle>
          <a:p>
            <a:r>
              <a:rPr lang="en-US" smtClean="0"/>
              <a:t>Click to edit Master title style</a:t>
            </a:r>
            <a:endParaRPr lang="en-US"/>
          </a:p>
        </p:txBody>
      </p:sp>
      <p:sp>
        <p:nvSpPr>
          <p:cNvPr id="3" name="Picture Placeholder 2"/>
          <p:cNvSpPr>
            <a:spLocks noGrp="1"/>
          </p:cNvSpPr>
          <p:nvPr>
            <p:ph type="pic" idx="1"/>
          </p:nvPr>
        </p:nvSpPr>
        <p:spPr>
          <a:xfrm>
            <a:off x="1881902" y="653627"/>
            <a:ext cx="5760720" cy="4389120"/>
          </a:xfrm>
        </p:spPr>
        <p:txBody>
          <a:bodyPr/>
          <a:lstStyle>
            <a:lvl1pPr marL="0" indent="0">
              <a:buNone/>
              <a:defRPr sz="3400"/>
            </a:lvl1pPr>
            <a:lvl2pPr marL="483306" indent="0">
              <a:buNone/>
              <a:defRPr sz="3000"/>
            </a:lvl2pPr>
            <a:lvl3pPr marL="966612" indent="0">
              <a:buNone/>
              <a:defRPr sz="2500"/>
            </a:lvl3pPr>
            <a:lvl4pPr marL="1449918" indent="0">
              <a:buNone/>
              <a:defRPr sz="2100"/>
            </a:lvl4pPr>
            <a:lvl5pPr marL="1933224" indent="0">
              <a:buNone/>
              <a:defRPr sz="2100"/>
            </a:lvl5pPr>
            <a:lvl6pPr marL="2416531" indent="0">
              <a:buNone/>
              <a:defRPr sz="2100"/>
            </a:lvl6pPr>
            <a:lvl7pPr marL="2899837" indent="0">
              <a:buNone/>
              <a:defRPr sz="2100"/>
            </a:lvl7pPr>
            <a:lvl8pPr marL="3383143" indent="0">
              <a:buNone/>
              <a:defRPr sz="2100"/>
            </a:lvl8pPr>
            <a:lvl9pPr marL="3866449" indent="0">
              <a:buNone/>
              <a:defRPr sz="2100"/>
            </a:lvl9pPr>
          </a:lstStyle>
          <a:p>
            <a:endParaRPr lang="en-US"/>
          </a:p>
        </p:txBody>
      </p:sp>
      <p:sp>
        <p:nvSpPr>
          <p:cNvPr id="4" name="Text Placeholder 3"/>
          <p:cNvSpPr>
            <a:spLocks noGrp="1"/>
          </p:cNvSpPr>
          <p:nvPr>
            <p:ph type="body" sz="half" idx="2"/>
          </p:nvPr>
        </p:nvSpPr>
        <p:spPr>
          <a:xfrm>
            <a:off x="1881902" y="5725161"/>
            <a:ext cx="5760720" cy="858519"/>
          </a:xfrm>
        </p:spPr>
        <p:txBody>
          <a:bodyPr/>
          <a:lstStyle>
            <a:lvl1pPr marL="0" indent="0">
              <a:buNone/>
              <a:defRPr sz="1500"/>
            </a:lvl1pPr>
            <a:lvl2pPr marL="483306" indent="0">
              <a:buNone/>
              <a:defRPr sz="1300"/>
            </a:lvl2pPr>
            <a:lvl3pPr marL="966612" indent="0">
              <a:buNone/>
              <a:defRPr sz="1100"/>
            </a:lvl3pPr>
            <a:lvl4pPr marL="1449918" indent="0">
              <a:buNone/>
              <a:defRPr sz="1000"/>
            </a:lvl4pPr>
            <a:lvl5pPr marL="1933224" indent="0">
              <a:buNone/>
              <a:defRPr sz="1000"/>
            </a:lvl5pPr>
            <a:lvl6pPr marL="2416531" indent="0">
              <a:buNone/>
              <a:defRPr sz="1000"/>
            </a:lvl6pPr>
            <a:lvl7pPr marL="2899837" indent="0">
              <a:buNone/>
              <a:defRPr sz="1000"/>
            </a:lvl7pPr>
            <a:lvl8pPr marL="3383143" indent="0">
              <a:buNone/>
              <a:defRPr sz="1000"/>
            </a:lvl8pPr>
            <a:lvl9pPr marL="3866449"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0555F-769D-40B8-B0BF-70D89F38AEF2}" type="datetimeFigureOut">
              <a:rPr lang="en-US" smtClean="0"/>
              <a:t>5/17/2022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466333-5F9C-44AC-B038-79741C06A52E}" type="slidenum">
              <a:rPr lang="en-US" smtClean="0"/>
              <a:t>‹#›</a:t>
            </a:fld>
            <a:endParaRPr lang="en-US"/>
          </a:p>
        </p:txBody>
      </p:sp>
    </p:spTree>
    <p:extLst>
      <p:ext uri="{BB962C8B-B14F-4D97-AF65-F5344CB8AC3E}">
        <p14:creationId xmlns:p14="http://schemas.microsoft.com/office/powerpoint/2010/main" val="2970290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0060" y="292947"/>
            <a:ext cx="8641080" cy="1219200"/>
          </a:xfrm>
          <a:prstGeom prst="rect">
            <a:avLst/>
          </a:prstGeom>
        </p:spPr>
        <p:txBody>
          <a:bodyPr vert="horz" lIns="96661" tIns="48331" rIns="96661" bIns="4833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80060" y="1706880"/>
            <a:ext cx="8641080" cy="4827694"/>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80060" y="6780107"/>
            <a:ext cx="2240280" cy="389467"/>
          </a:xfrm>
          <a:prstGeom prst="rect">
            <a:avLst/>
          </a:prstGeom>
        </p:spPr>
        <p:txBody>
          <a:bodyPr vert="horz" lIns="96661" tIns="48331" rIns="96661" bIns="48331" rtlCol="0" anchor="ctr"/>
          <a:lstStyle>
            <a:lvl1pPr algn="l">
              <a:defRPr sz="1300">
                <a:solidFill>
                  <a:schemeClr val="tx1">
                    <a:tint val="75000"/>
                  </a:schemeClr>
                </a:solidFill>
              </a:defRPr>
            </a:lvl1pPr>
          </a:lstStyle>
          <a:p>
            <a:fld id="{62B1B13E-D5AF-485E-81A1-82A140076526}" type="datetime4">
              <a:rPr lang="en-US" smtClean="0"/>
              <a:pPr/>
              <a:t>May 17, 2022</a:t>
            </a:fld>
            <a:endParaRPr lang="en-US" dirty="0"/>
          </a:p>
        </p:txBody>
      </p:sp>
      <p:sp>
        <p:nvSpPr>
          <p:cNvPr id="5" name="Footer Placeholder 4"/>
          <p:cNvSpPr>
            <a:spLocks noGrp="1"/>
          </p:cNvSpPr>
          <p:nvPr>
            <p:ph type="ftr" sz="quarter" idx="3"/>
          </p:nvPr>
        </p:nvSpPr>
        <p:spPr>
          <a:xfrm>
            <a:off x="3280410" y="6780107"/>
            <a:ext cx="3040380" cy="389467"/>
          </a:xfrm>
          <a:prstGeom prst="rect">
            <a:avLst/>
          </a:prstGeom>
        </p:spPr>
        <p:txBody>
          <a:bodyPr vert="horz" lIns="96661" tIns="48331" rIns="96661" bIns="48331" rtlCol="0" anchor="ctr"/>
          <a:lstStyle>
            <a:lvl1pPr algn="ctr">
              <a:defRPr sz="13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880860" y="6780107"/>
            <a:ext cx="2240280" cy="389467"/>
          </a:xfrm>
          <a:prstGeom prst="rect">
            <a:avLst/>
          </a:prstGeom>
        </p:spPr>
        <p:txBody>
          <a:bodyPr vert="horz" lIns="96661" tIns="48331" rIns="96661" bIns="48331" rtlCol="0" anchor="ctr"/>
          <a:lstStyle>
            <a:lvl1pPr algn="r">
              <a:defRPr sz="1300">
                <a:solidFill>
                  <a:schemeClr val="tx1">
                    <a:tint val="75000"/>
                  </a:schemeClr>
                </a:solidFill>
              </a:defRPr>
            </a:lvl1pPr>
          </a:lstStyle>
          <a:p>
            <a:fld id="{2754ED01-E2A0-4C1E-8E21-014B99041579}" type="slidenum">
              <a:rPr lang="en-US" smtClean="0"/>
              <a:pPr/>
              <a:t>‹#›</a:t>
            </a:fld>
            <a:endParaRPr lang="en-US" dirty="0"/>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9601200" cy="7315200"/>
          </a:xfrm>
          <a:prstGeom prst="rect">
            <a:avLst/>
          </a:prstGeom>
        </p:spPr>
      </p:pic>
    </p:spTree>
    <p:extLst>
      <p:ext uri="{BB962C8B-B14F-4D97-AF65-F5344CB8AC3E}">
        <p14:creationId xmlns:p14="http://schemas.microsoft.com/office/powerpoint/2010/main" val="927373101"/>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ctr" defTabSz="966612" rtl="0" eaLnBrk="1" latinLnBrk="0" hangingPunct="1">
        <a:spcBef>
          <a:spcPct val="0"/>
        </a:spcBef>
        <a:buNone/>
        <a:defRPr sz="4700" kern="1200">
          <a:solidFill>
            <a:schemeClr val="tx1"/>
          </a:solidFill>
          <a:latin typeface="+mj-lt"/>
          <a:ea typeface="+mj-ea"/>
          <a:cs typeface="+mj-cs"/>
        </a:defRPr>
      </a:lvl1pPr>
    </p:titleStyle>
    <p:bodyStyle>
      <a:lvl1pPr marL="362480" indent="-362480" algn="l" defTabSz="966612"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1pPr>
      <a:lvl2pPr marL="785372" indent="-302066" algn="l" defTabSz="966612"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2pPr>
      <a:lvl3pPr marL="1208265" indent="-241653" algn="l" defTabSz="966612"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3pPr>
      <a:lvl4pPr marL="1691571" indent="-241653" algn="l" defTabSz="96661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4pPr>
      <a:lvl5pPr marL="2174878" indent="-241653" algn="l" defTabSz="96661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5pPr>
      <a:lvl6pPr marL="2658184" indent="-241653" algn="l" defTabSz="96661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6pPr>
      <a:lvl7pPr marL="3141490" indent="-241653" algn="l" defTabSz="96661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7pPr>
      <a:lvl8pPr marL="3624796" indent="-241653" algn="l" defTabSz="96661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8pPr>
      <a:lvl9pPr marL="4108102" indent="-241653" algn="l" defTabSz="966612"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9pPr>
    </p:bodyStyle>
    <p:otherStyle>
      <a:defPPr>
        <a:defRPr lang="en-US"/>
      </a:defPPr>
      <a:lvl1pPr marL="0" algn="l" defTabSz="966612" rtl="0" eaLnBrk="1" latinLnBrk="0" hangingPunct="1">
        <a:defRPr sz="1900" kern="1200">
          <a:solidFill>
            <a:schemeClr val="tx1"/>
          </a:solidFill>
          <a:latin typeface="+mn-lt"/>
          <a:ea typeface="+mn-ea"/>
          <a:cs typeface="+mn-cs"/>
        </a:defRPr>
      </a:lvl1pPr>
      <a:lvl2pPr marL="483306" algn="l" defTabSz="966612" rtl="0" eaLnBrk="1" latinLnBrk="0" hangingPunct="1">
        <a:defRPr sz="1900" kern="1200">
          <a:solidFill>
            <a:schemeClr val="tx1"/>
          </a:solidFill>
          <a:latin typeface="+mn-lt"/>
          <a:ea typeface="+mn-ea"/>
          <a:cs typeface="+mn-cs"/>
        </a:defRPr>
      </a:lvl2pPr>
      <a:lvl3pPr marL="966612" algn="l" defTabSz="966612" rtl="0" eaLnBrk="1" latinLnBrk="0" hangingPunct="1">
        <a:defRPr sz="1900" kern="1200">
          <a:solidFill>
            <a:schemeClr val="tx1"/>
          </a:solidFill>
          <a:latin typeface="+mn-lt"/>
          <a:ea typeface="+mn-ea"/>
          <a:cs typeface="+mn-cs"/>
        </a:defRPr>
      </a:lvl3pPr>
      <a:lvl4pPr marL="1449918" algn="l" defTabSz="966612" rtl="0" eaLnBrk="1" latinLnBrk="0" hangingPunct="1">
        <a:defRPr sz="1900" kern="1200">
          <a:solidFill>
            <a:schemeClr val="tx1"/>
          </a:solidFill>
          <a:latin typeface="+mn-lt"/>
          <a:ea typeface="+mn-ea"/>
          <a:cs typeface="+mn-cs"/>
        </a:defRPr>
      </a:lvl4pPr>
      <a:lvl5pPr marL="1933224" algn="l" defTabSz="966612" rtl="0" eaLnBrk="1" latinLnBrk="0" hangingPunct="1">
        <a:defRPr sz="1900" kern="1200">
          <a:solidFill>
            <a:schemeClr val="tx1"/>
          </a:solidFill>
          <a:latin typeface="+mn-lt"/>
          <a:ea typeface="+mn-ea"/>
          <a:cs typeface="+mn-cs"/>
        </a:defRPr>
      </a:lvl5pPr>
      <a:lvl6pPr marL="2416531" algn="l" defTabSz="966612" rtl="0" eaLnBrk="1" latinLnBrk="0" hangingPunct="1">
        <a:defRPr sz="1900" kern="1200">
          <a:solidFill>
            <a:schemeClr val="tx1"/>
          </a:solidFill>
          <a:latin typeface="+mn-lt"/>
          <a:ea typeface="+mn-ea"/>
          <a:cs typeface="+mn-cs"/>
        </a:defRPr>
      </a:lvl6pPr>
      <a:lvl7pPr marL="2899837" algn="l" defTabSz="966612" rtl="0" eaLnBrk="1" latinLnBrk="0" hangingPunct="1">
        <a:defRPr sz="1900" kern="1200">
          <a:solidFill>
            <a:schemeClr val="tx1"/>
          </a:solidFill>
          <a:latin typeface="+mn-lt"/>
          <a:ea typeface="+mn-ea"/>
          <a:cs typeface="+mn-cs"/>
        </a:defRPr>
      </a:lvl7pPr>
      <a:lvl8pPr marL="3383143" algn="l" defTabSz="966612" rtl="0" eaLnBrk="1" latinLnBrk="0" hangingPunct="1">
        <a:defRPr sz="1900" kern="1200">
          <a:solidFill>
            <a:schemeClr val="tx1"/>
          </a:solidFill>
          <a:latin typeface="+mn-lt"/>
          <a:ea typeface="+mn-ea"/>
          <a:cs typeface="+mn-cs"/>
        </a:defRPr>
      </a:lvl8pPr>
      <a:lvl9pPr marL="3866449" algn="l" defTabSz="966612"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pointblankenterprises.com/video/instructional.html"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93" y="0"/>
            <a:ext cx="9601200" cy="7315200"/>
          </a:xfrm>
          <a:prstGeom prst="rect">
            <a:avLst/>
          </a:prstGeom>
        </p:spPr>
      </p:pic>
      <p:sp>
        <p:nvSpPr>
          <p:cNvPr id="3" name="TextBox 2"/>
          <p:cNvSpPr txBox="1"/>
          <p:nvPr/>
        </p:nvSpPr>
        <p:spPr>
          <a:xfrm>
            <a:off x="152400" y="3200400"/>
            <a:ext cx="4800600" cy="2554545"/>
          </a:xfrm>
          <a:prstGeom prst="rect">
            <a:avLst/>
          </a:prstGeom>
          <a:noFill/>
        </p:spPr>
        <p:txBody>
          <a:bodyPr wrap="square" rtlCol="0">
            <a:spAutoFit/>
          </a:bodyPr>
          <a:lstStyle/>
          <a:p>
            <a:endParaRPr lang="en-US" sz="3200" dirty="0"/>
          </a:p>
          <a:p>
            <a:r>
              <a:rPr lang="en-US" sz="3200" dirty="0" smtClean="0"/>
              <a:t>Carrier, Plates, Ballistic Package, Helmets and Shields Care and Maintenance</a:t>
            </a:r>
            <a:endParaRPr lang="en-US" sz="3200" dirty="0"/>
          </a:p>
        </p:txBody>
      </p:sp>
    </p:spTree>
    <p:extLst>
      <p:ext uri="{BB962C8B-B14F-4D97-AF65-F5344CB8AC3E}">
        <p14:creationId xmlns:p14="http://schemas.microsoft.com/office/powerpoint/2010/main" val="3323045154"/>
      </p:ext>
    </p:extLst>
  </p:cSld>
  <p:clrMapOvr>
    <a:masterClrMapping/>
  </p:clrMapOvr>
  <mc:AlternateContent xmlns:mc="http://schemas.openxmlformats.org/markup-compatibility/2006" xmlns:p14="http://schemas.microsoft.com/office/powerpoint/2010/main">
    <mc:Choice Requires="p14">
      <p:transition spd="slow" p14:dur="1200" advClick="0">
        <p:dissolve/>
      </p:transition>
    </mc:Choice>
    <mc:Fallback xmlns="">
      <p:transition spd="slow" advClick="0">
        <p:dissolv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789" y="304800"/>
            <a:ext cx="6324600" cy="697653"/>
          </a:xfrm>
        </p:spPr>
        <p:txBody>
          <a:bodyPr>
            <a:noAutofit/>
          </a:bodyPr>
          <a:lstStyle/>
          <a:p>
            <a:r>
              <a:rPr lang="en-US" sz="4800" dirty="0" smtClean="0">
                <a:latin typeface="+mn-lt"/>
              </a:rPr>
              <a:t>	</a:t>
            </a:r>
            <a:endParaRPr lang="en-US" sz="4800" dirty="0">
              <a:latin typeface="+mn-lt"/>
            </a:endParaRPr>
          </a:p>
        </p:txBody>
      </p:sp>
      <p:sp>
        <p:nvSpPr>
          <p:cNvPr id="3" name="Content Placeholder 2"/>
          <p:cNvSpPr>
            <a:spLocks noGrp="1"/>
          </p:cNvSpPr>
          <p:nvPr>
            <p:ph idx="1"/>
          </p:nvPr>
        </p:nvSpPr>
        <p:spPr>
          <a:xfrm>
            <a:off x="2819400" y="1371600"/>
            <a:ext cx="4419600" cy="5257800"/>
          </a:xfrm>
        </p:spPr>
        <p:txBody>
          <a:bodyPr>
            <a:noAutofit/>
          </a:bodyPr>
          <a:lstStyle/>
          <a:p>
            <a:pPr marL="0" indent="0">
              <a:buNone/>
            </a:pPr>
            <a:endParaRPr lang="en-US" sz="2800" dirty="0" smtClean="0"/>
          </a:p>
          <a:p>
            <a:pPr marL="0" indent="0">
              <a:buNone/>
            </a:pPr>
            <a:endParaRPr lang="en-US" sz="28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1295400"/>
            <a:ext cx="57912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 y="228600"/>
            <a:ext cx="5867400" cy="646331"/>
          </a:xfrm>
          <a:prstGeom prst="rect">
            <a:avLst/>
          </a:prstGeom>
          <a:noFill/>
        </p:spPr>
        <p:txBody>
          <a:bodyPr wrap="square" rtlCol="0">
            <a:spAutoFit/>
          </a:bodyPr>
          <a:lstStyle/>
          <a:p>
            <a:r>
              <a:rPr lang="en-US" sz="3600" dirty="0" smtClean="0">
                <a:solidFill>
                  <a:schemeClr val="bg1"/>
                </a:solidFill>
              </a:rPr>
              <a:t>Rifle Plate Coverage</a:t>
            </a:r>
            <a:endParaRPr lang="en-US" sz="3600" dirty="0">
              <a:solidFill>
                <a:schemeClr val="bg1"/>
              </a:solidFill>
            </a:endParaRPr>
          </a:p>
        </p:txBody>
      </p:sp>
    </p:spTree>
    <p:extLst>
      <p:ext uri="{BB962C8B-B14F-4D97-AF65-F5344CB8AC3E}">
        <p14:creationId xmlns:p14="http://schemas.microsoft.com/office/powerpoint/2010/main" val="1041847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93" y="0"/>
            <a:ext cx="9601200" cy="7315200"/>
          </a:xfrm>
          <a:prstGeom prst="rect">
            <a:avLst/>
          </a:prstGeom>
        </p:spPr>
      </p:pic>
      <p:sp>
        <p:nvSpPr>
          <p:cNvPr id="3" name="TextBox 2"/>
          <p:cNvSpPr txBox="1"/>
          <p:nvPr/>
        </p:nvSpPr>
        <p:spPr>
          <a:xfrm>
            <a:off x="152400" y="3276600"/>
            <a:ext cx="4629807" cy="1200329"/>
          </a:xfrm>
          <a:prstGeom prst="rect">
            <a:avLst/>
          </a:prstGeom>
          <a:noFill/>
        </p:spPr>
        <p:txBody>
          <a:bodyPr wrap="square" rtlCol="0">
            <a:spAutoFit/>
          </a:bodyPr>
          <a:lstStyle/>
          <a:p>
            <a:r>
              <a:rPr lang="en-US" sz="3600" dirty="0" smtClean="0"/>
              <a:t>Soft Body Armor:  Care and Maintenance</a:t>
            </a:r>
            <a:endParaRPr lang="en-US" sz="3600" dirty="0"/>
          </a:p>
        </p:txBody>
      </p:sp>
    </p:spTree>
    <p:extLst>
      <p:ext uri="{BB962C8B-B14F-4D97-AF65-F5344CB8AC3E}">
        <p14:creationId xmlns:p14="http://schemas.microsoft.com/office/powerpoint/2010/main" val="2993061809"/>
      </p:ext>
    </p:extLst>
  </p:cSld>
  <p:clrMapOvr>
    <a:masterClrMapping/>
  </p:clrMapOvr>
  <mc:AlternateContent xmlns:mc="http://schemas.openxmlformats.org/markup-compatibility/2006" xmlns:p14="http://schemas.microsoft.com/office/powerpoint/2010/main">
    <mc:Choice Requires="p14">
      <p:transition spd="slow" p14:dur="1200" advClick="0">
        <p:dissolve/>
      </p:transition>
    </mc:Choice>
    <mc:Fallback xmlns="">
      <p:transition spd="slow" advClick="0">
        <p:dissolv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789" y="304800"/>
            <a:ext cx="6324600" cy="697653"/>
          </a:xfrm>
        </p:spPr>
        <p:txBody>
          <a:bodyPr>
            <a:noAutofit/>
          </a:bodyPr>
          <a:lstStyle/>
          <a:p>
            <a:r>
              <a:rPr lang="en-US" sz="4800" dirty="0" smtClean="0">
                <a:latin typeface="+mn-lt"/>
              </a:rPr>
              <a:t>	</a:t>
            </a:r>
            <a:endParaRPr lang="en-US" sz="4800" dirty="0">
              <a:latin typeface="+mn-lt"/>
            </a:endParaRPr>
          </a:p>
        </p:txBody>
      </p:sp>
      <p:sp>
        <p:nvSpPr>
          <p:cNvPr id="3" name="Content Placeholder 2"/>
          <p:cNvSpPr>
            <a:spLocks noGrp="1"/>
          </p:cNvSpPr>
          <p:nvPr>
            <p:ph idx="1"/>
          </p:nvPr>
        </p:nvSpPr>
        <p:spPr>
          <a:xfrm>
            <a:off x="2819400" y="1371600"/>
            <a:ext cx="4419600" cy="5257800"/>
          </a:xfrm>
        </p:spPr>
        <p:txBody>
          <a:bodyPr>
            <a:noAutofit/>
          </a:bodyPr>
          <a:lstStyle/>
          <a:p>
            <a:pPr marL="0" indent="0">
              <a:buNone/>
            </a:pPr>
            <a:endParaRPr lang="en-US" sz="2800" dirty="0" smtClean="0"/>
          </a:p>
          <a:p>
            <a:pPr marL="0" indent="0">
              <a:buNone/>
            </a:pPr>
            <a:endParaRPr lang="en-US" sz="2800" dirty="0"/>
          </a:p>
        </p:txBody>
      </p:sp>
      <p:sp>
        <p:nvSpPr>
          <p:cNvPr id="4" name="TextBox 3"/>
          <p:cNvSpPr txBox="1"/>
          <p:nvPr/>
        </p:nvSpPr>
        <p:spPr>
          <a:xfrm>
            <a:off x="152400" y="228600"/>
            <a:ext cx="6248400" cy="584775"/>
          </a:xfrm>
          <a:prstGeom prst="rect">
            <a:avLst/>
          </a:prstGeom>
          <a:noFill/>
        </p:spPr>
        <p:txBody>
          <a:bodyPr wrap="square" rtlCol="0">
            <a:spAutoFit/>
          </a:bodyPr>
          <a:lstStyle/>
          <a:p>
            <a:r>
              <a:rPr lang="en-US" sz="3200" dirty="0" smtClean="0">
                <a:solidFill>
                  <a:schemeClr val="bg1"/>
                </a:solidFill>
              </a:rPr>
              <a:t>Washing Carrier </a:t>
            </a:r>
            <a:endParaRPr lang="en-US" sz="3200" dirty="0">
              <a:solidFill>
                <a:schemeClr val="bg1"/>
              </a:solidFill>
            </a:endParaRP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724400" y="1295400"/>
            <a:ext cx="48768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0" y="1143000"/>
            <a:ext cx="4724400" cy="4185761"/>
          </a:xfrm>
          <a:prstGeom prst="rect">
            <a:avLst/>
          </a:prstGeom>
          <a:noFill/>
        </p:spPr>
        <p:txBody>
          <a:bodyPr wrap="square" rtlCol="0">
            <a:spAutoFit/>
          </a:bodyPr>
          <a:lstStyle/>
          <a:p>
            <a:pPr marL="342900" indent="-342900">
              <a:buFont typeface="Arial" pitchFamily="34" charset="0"/>
              <a:buChar char="•"/>
            </a:pPr>
            <a:r>
              <a:rPr lang="en-US" dirty="0" smtClean="0"/>
              <a:t>Mark the position of the straps on the back of the vest with a permanent market to make it easier to maintain fit when reassembling vest</a:t>
            </a:r>
          </a:p>
          <a:p>
            <a:pPr marL="342900" indent="-342900">
              <a:buFont typeface="Arial" pitchFamily="34" charset="0"/>
              <a:buChar char="•"/>
            </a:pPr>
            <a:endParaRPr lang="en-US" dirty="0" smtClean="0"/>
          </a:p>
          <a:p>
            <a:pPr marL="342900" indent="-342900">
              <a:buFont typeface="Arial" pitchFamily="34" charset="0"/>
              <a:buChar char="•"/>
            </a:pPr>
            <a:r>
              <a:rPr lang="en-US" dirty="0" smtClean="0"/>
              <a:t>Remove straps from the carrier</a:t>
            </a:r>
          </a:p>
          <a:p>
            <a:pPr marL="342900" indent="-342900">
              <a:buFont typeface="Arial" pitchFamily="34" charset="0"/>
              <a:buChar char="•"/>
            </a:pPr>
            <a:endParaRPr lang="en-US" dirty="0" smtClean="0"/>
          </a:p>
          <a:p>
            <a:pPr marL="342900" indent="-342900">
              <a:buFont typeface="Arial" pitchFamily="34" charset="0"/>
              <a:buChar char="•"/>
            </a:pPr>
            <a:r>
              <a:rPr lang="en-US" dirty="0" smtClean="0"/>
              <a:t>Remove ballistics from the carrier (</a:t>
            </a:r>
            <a:r>
              <a:rPr lang="en-US" dirty="0" smtClean="0">
                <a:solidFill>
                  <a:srgbClr val="C00000"/>
                </a:solidFill>
              </a:rPr>
              <a:t>DO NOT MACHINE WASH BALLISTICS</a:t>
            </a:r>
            <a:r>
              <a:rPr lang="en-US" dirty="0" smtClean="0"/>
              <a:t>)</a:t>
            </a:r>
          </a:p>
          <a:p>
            <a:pPr marL="342900" indent="-342900">
              <a:buFont typeface="Arial" pitchFamily="34" charset="0"/>
              <a:buChar char="•"/>
            </a:pPr>
            <a:endParaRPr lang="en-US" dirty="0" smtClean="0"/>
          </a:p>
          <a:p>
            <a:pPr marL="342900" indent="-342900">
              <a:buFont typeface="Arial" pitchFamily="34" charset="0"/>
              <a:buChar char="•"/>
            </a:pPr>
            <a:r>
              <a:rPr lang="en-US" dirty="0" smtClean="0"/>
              <a:t>Hand wash or machine wash carrier on gentle cycle (</a:t>
            </a:r>
            <a:r>
              <a:rPr lang="en-US" dirty="0" smtClean="0">
                <a:solidFill>
                  <a:srgbClr val="C00000"/>
                </a:solidFill>
              </a:rPr>
              <a:t>DO NOT BLEACH</a:t>
            </a:r>
            <a:r>
              <a:rPr lang="en-US" dirty="0" smtClean="0"/>
              <a:t>)</a:t>
            </a:r>
          </a:p>
          <a:p>
            <a:pPr marL="342900" indent="-342900">
              <a:buFont typeface="Arial" pitchFamily="34" charset="0"/>
              <a:buChar char="•"/>
            </a:pPr>
            <a:endParaRPr lang="en-US" dirty="0" smtClean="0"/>
          </a:p>
          <a:p>
            <a:pPr marL="342900" indent="-342900">
              <a:buFont typeface="Arial" pitchFamily="34" charset="0"/>
              <a:buChar char="•"/>
            </a:pPr>
            <a:r>
              <a:rPr lang="en-US" dirty="0" smtClean="0"/>
              <a:t>Hang to air dry (ideal) or tumble dry LOW</a:t>
            </a:r>
            <a:endParaRPr lang="en-US" dirty="0"/>
          </a:p>
        </p:txBody>
      </p:sp>
    </p:spTree>
    <p:extLst>
      <p:ext uri="{BB962C8B-B14F-4D97-AF65-F5344CB8AC3E}">
        <p14:creationId xmlns:p14="http://schemas.microsoft.com/office/powerpoint/2010/main" val="1990195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789" y="304800"/>
            <a:ext cx="6324600" cy="697653"/>
          </a:xfrm>
        </p:spPr>
        <p:txBody>
          <a:bodyPr>
            <a:noAutofit/>
          </a:bodyPr>
          <a:lstStyle/>
          <a:p>
            <a:r>
              <a:rPr lang="en-US" sz="4800" dirty="0" smtClean="0">
                <a:latin typeface="+mn-lt"/>
              </a:rPr>
              <a:t>	</a:t>
            </a:r>
            <a:endParaRPr lang="en-US" sz="4800" dirty="0">
              <a:latin typeface="+mn-lt"/>
            </a:endParaRPr>
          </a:p>
        </p:txBody>
      </p:sp>
      <p:sp>
        <p:nvSpPr>
          <p:cNvPr id="3" name="Content Placeholder 2"/>
          <p:cNvSpPr>
            <a:spLocks noGrp="1"/>
          </p:cNvSpPr>
          <p:nvPr>
            <p:ph idx="1"/>
          </p:nvPr>
        </p:nvSpPr>
        <p:spPr>
          <a:xfrm>
            <a:off x="2819400" y="1371600"/>
            <a:ext cx="4419600" cy="5257800"/>
          </a:xfrm>
        </p:spPr>
        <p:txBody>
          <a:bodyPr>
            <a:noAutofit/>
          </a:bodyPr>
          <a:lstStyle/>
          <a:p>
            <a:pPr marL="0" indent="0">
              <a:buNone/>
            </a:pPr>
            <a:endParaRPr lang="en-US" sz="2800" dirty="0" smtClean="0"/>
          </a:p>
          <a:p>
            <a:pPr marL="0" indent="0">
              <a:buNone/>
            </a:pPr>
            <a:endParaRPr lang="en-US" sz="2800" dirty="0"/>
          </a:p>
        </p:txBody>
      </p:sp>
      <p:sp>
        <p:nvSpPr>
          <p:cNvPr id="4" name="TextBox 3"/>
          <p:cNvSpPr txBox="1"/>
          <p:nvPr/>
        </p:nvSpPr>
        <p:spPr>
          <a:xfrm>
            <a:off x="152400" y="304800"/>
            <a:ext cx="6172200" cy="584775"/>
          </a:xfrm>
          <a:prstGeom prst="rect">
            <a:avLst/>
          </a:prstGeom>
          <a:noFill/>
        </p:spPr>
        <p:txBody>
          <a:bodyPr wrap="square" rtlCol="0">
            <a:spAutoFit/>
          </a:bodyPr>
          <a:lstStyle/>
          <a:p>
            <a:r>
              <a:rPr lang="en-US" sz="3200" dirty="0" smtClean="0">
                <a:solidFill>
                  <a:schemeClr val="bg1"/>
                </a:solidFill>
              </a:rPr>
              <a:t>Cleaning Ballistic Panels</a:t>
            </a:r>
            <a:endParaRPr lang="en-US" sz="3200" dirty="0">
              <a:solidFill>
                <a:schemeClr val="bg1"/>
              </a:solidFill>
            </a:endParaRP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6800" y="1335361"/>
            <a:ext cx="4724400" cy="3770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0" y="1335361"/>
            <a:ext cx="4876800" cy="5647700"/>
          </a:xfrm>
          <a:prstGeom prst="rect">
            <a:avLst/>
          </a:prstGeom>
          <a:noFill/>
        </p:spPr>
        <p:txBody>
          <a:bodyPr wrap="square" rtlCol="0">
            <a:spAutoFit/>
          </a:bodyPr>
          <a:lstStyle/>
          <a:p>
            <a:pPr marL="342900" indent="-342900">
              <a:buFont typeface="Arial" pitchFamily="34" charset="0"/>
              <a:buChar char="•"/>
            </a:pPr>
            <a:r>
              <a:rPr lang="en-US" dirty="0" smtClean="0"/>
              <a:t>Remove Ballistic panels from carrier (</a:t>
            </a:r>
            <a:r>
              <a:rPr lang="en-US" dirty="0" smtClean="0">
                <a:solidFill>
                  <a:srgbClr val="C00000"/>
                </a:solidFill>
              </a:rPr>
              <a:t>DO NOT MACHINE WASH BALLISTIC PANELS</a:t>
            </a:r>
            <a:r>
              <a:rPr lang="en-US" dirty="0" smtClean="0"/>
              <a:t>)</a:t>
            </a:r>
          </a:p>
          <a:p>
            <a:pPr marL="342900" indent="-342900">
              <a:buFont typeface="Arial" pitchFamily="34" charset="0"/>
              <a:buChar char="•"/>
            </a:pPr>
            <a:endParaRPr lang="en-US" dirty="0" smtClean="0"/>
          </a:p>
          <a:p>
            <a:pPr marL="342900" indent="-342900">
              <a:buFont typeface="Arial" pitchFamily="34" charset="0"/>
              <a:buChar char="•"/>
            </a:pPr>
            <a:r>
              <a:rPr lang="en-US" dirty="0" smtClean="0"/>
              <a:t>Wipe ballistic panels on both sides  with a solution of antimicrobial soap and water (</a:t>
            </a:r>
            <a:r>
              <a:rPr lang="en-US" dirty="0" smtClean="0">
                <a:solidFill>
                  <a:srgbClr val="C00000"/>
                </a:solidFill>
              </a:rPr>
              <a:t>DO NOT SUBMERGE</a:t>
            </a:r>
            <a:r>
              <a:rPr lang="en-US" dirty="0" smtClean="0"/>
              <a:t>)</a:t>
            </a:r>
          </a:p>
          <a:p>
            <a:pPr marL="342900" indent="-342900">
              <a:buFont typeface="Arial" pitchFamily="34" charset="0"/>
              <a:buChar char="•"/>
            </a:pPr>
            <a:endParaRPr lang="en-US" dirty="0" smtClean="0"/>
          </a:p>
          <a:p>
            <a:pPr marL="342900" indent="-342900">
              <a:buFont typeface="Arial" pitchFamily="34" charset="0"/>
              <a:buChar char="•"/>
            </a:pPr>
            <a:r>
              <a:rPr lang="en-US" dirty="0" smtClean="0"/>
              <a:t>Wipe ballistic panels with clear water to remove soap solution</a:t>
            </a:r>
          </a:p>
          <a:p>
            <a:pPr marL="342900" indent="-342900">
              <a:buFont typeface="Arial" pitchFamily="34" charset="0"/>
              <a:buChar char="•"/>
            </a:pPr>
            <a:endParaRPr lang="en-US" dirty="0" smtClean="0"/>
          </a:p>
          <a:p>
            <a:pPr marL="342900" indent="-342900">
              <a:buFont typeface="Arial" pitchFamily="34" charset="0"/>
              <a:buChar char="•"/>
            </a:pPr>
            <a:r>
              <a:rPr lang="en-US" dirty="0" smtClean="0"/>
              <a:t>Wipe dry with clean cloth and/or allow to air dry</a:t>
            </a:r>
          </a:p>
          <a:p>
            <a:pPr marL="342900" indent="-342900">
              <a:buFont typeface="Arial" pitchFamily="34" charset="0"/>
              <a:buChar char="•"/>
            </a:pPr>
            <a:endParaRPr lang="en-US" dirty="0" smtClean="0"/>
          </a:p>
          <a:p>
            <a:pPr marL="342900" indent="-342900">
              <a:buFont typeface="Arial" pitchFamily="34" charset="0"/>
              <a:buChar char="•"/>
            </a:pPr>
            <a:r>
              <a:rPr lang="en-US" dirty="0" smtClean="0"/>
              <a:t>When panels and carrier are completely dry, re-insert ballistic panels into carrier while observing wear face directions on the ballistic label.  Re-install straps and adjust to proper fit</a:t>
            </a:r>
          </a:p>
          <a:p>
            <a:pPr marL="342900" indent="-342900">
              <a:buFont typeface="Arial" pitchFamily="34" charset="0"/>
              <a:buChar char="•"/>
            </a:pPr>
            <a:endParaRPr lang="en-US" dirty="0"/>
          </a:p>
        </p:txBody>
      </p:sp>
    </p:spTree>
    <p:extLst>
      <p:ext uri="{BB962C8B-B14F-4D97-AF65-F5344CB8AC3E}">
        <p14:creationId xmlns:p14="http://schemas.microsoft.com/office/powerpoint/2010/main" val="3951829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789" y="304800"/>
            <a:ext cx="6324600" cy="697653"/>
          </a:xfrm>
        </p:spPr>
        <p:txBody>
          <a:bodyPr>
            <a:noAutofit/>
          </a:bodyPr>
          <a:lstStyle/>
          <a:p>
            <a:r>
              <a:rPr lang="en-US" sz="4800" dirty="0" smtClean="0">
                <a:latin typeface="+mn-lt"/>
              </a:rPr>
              <a:t>	</a:t>
            </a:r>
            <a:endParaRPr lang="en-US" sz="4800" dirty="0">
              <a:latin typeface="+mn-lt"/>
            </a:endParaRPr>
          </a:p>
        </p:txBody>
      </p:sp>
      <p:sp>
        <p:nvSpPr>
          <p:cNvPr id="3" name="Content Placeholder 2"/>
          <p:cNvSpPr>
            <a:spLocks noGrp="1"/>
          </p:cNvSpPr>
          <p:nvPr>
            <p:ph idx="1"/>
          </p:nvPr>
        </p:nvSpPr>
        <p:spPr>
          <a:xfrm>
            <a:off x="2819400" y="1371600"/>
            <a:ext cx="4419600" cy="5257800"/>
          </a:xfrm>
        </p:spPr>
        <p:txBody>
          <a:bodyPr>
            <a:noAutofit/>
          </a:bodyPr>
          <a:lstStyle/>
          <a:p>
            <a:pPr marL="0" indent="0">
              <a:buNone/>
            </a:pPr>
            <a:endParaRPr lang="en-US" sz="2800" dirty="0" smtClean="0"/>
          </a:p>
          <a:p>
            <a:pPr marL="0" indent="0">
              <a:buNone/>
            </a:pPr>
            <a:endParaRPr lang="en-US" sz="2800" dirty="0"/>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1150883"/>
            <a:ext cx="4648200" cy="3878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0" y="228600"/>
            <a:ext cx="6400800" cy="584775"/>
          </a:xfrm>
          <a:prstGeom prst="rect">
            <a:avLst/>
          </a:prstGeom>
          <a:noFill/>
        </p:spPr>
        <p:txBody>
          <a:bodyPr wrap="square" rtlCol="0">
            <a:spAutoFit/>
          </a:bodyPr>
          <a:lstStyle/>
          <a:p>
            <a:r>
              <a:rPr lang="en-US" sz="3200" dirty="0" smtClean="0">
                <a:solidFill>
                  <a:schemeClr val="bg1"/>
                </a:solidFill>
              </a:rPr>
              <a:t>Ballistic Panel Expiration and Disposal</a:t>
            </a:r>
            <a:endParaRPr lang="en-US" sz="3200" dirty="0">
              <a:solidFill>
                <a:schemeClr val="bg1"/>
              </a:solidFill>
            </a:endParaRPr>
          </a:p>
        </p:txBody>
      </p:sp>
      <p:sp>
        <p:nvSpPr>
          <p:cNvPr id="6" name="TextBox 5"/>
          <p:cNvSpPr txBox="1"/>
          <p:nvPr/>
        </p:nvSpPr>
        <p:spPr>
          <a:xfrm>
            <a:off x="0" y="1150883"/>
            <a:ext cx="4953000" cy="3600986"/>
          </a:xfrm>
          <a:prstGeom prst="rect">
            <a:avLst/>
          </a:prstGeom>
          <a:noFill/>
        </p:spPr>
        <p:txBody>
          <a:bodyPr wrap="square" rtlCol="0">
            <a:spAutoFit/>
          </a:bodyPr>
          <a:lstStyle/>
          <a:p>
            <a:pPr marL="342900" indent="-342900">
              <a:buFont typeface="Arial" pitchFamily="34" charset="0"/>
              <a:buChar char="•"/>
            </a:pPr>
            <a:r>
              <a:rPr lang="en-US" dirty="0" smtClean="0"/>
              <a:t>NIJ requires that ballistics manufacturers provide a five year warranty on ballistic panels.</a:t>
            </a:r>
          </a:p>
          <a:p>
            <a:pPr marL="342900" indent="-342900">
              <a:buFont typeface="Arial" pitchFamily="34" charset="0"/>
              <a:buChar char="•"/>
            </a:pPr>
            <a:endParaRPr lang="en-US" dirty="0"/>
          </a:p>
          <a:p>
            <a:pPr marL="342900" indent="-342900">
              <a:buFont typeface="Arial" pitchFamily="34" charset="0"/>
              <a:buChar char="•"/>
            </a:pPr>
            <a:r>
              <a:rPr lang="en-US" dirty="0" smtClean="0"/>
              <a:t>The label on the ballistic panel(s) provides the Date of Manufacture and the Warranty Period statement.</a:t>
            </a:r>
          </a:p>
          <a:p>
            <a:pPr marL="342900" indent="-342900">
              <a:buFont typeface="Arial" pitchFamily="34" charset="0"/>
              <a:buChar char="•"/>
            </a:pPr>
            <a:endParaRPr lang="en-US" dirty="0"/>
          </a:p>
          <a:p>
            <a:pPr marL="342900" indent="-342900">
              <a:buFont typeface="Arial" pitchFamily="34" charset="0"/>
              <a:buChar char="•"/>
            </a:pPr>
            <a:r>
              <a:rPr lang="en-US" dirty="0" smtClean="0"/>
              <a:t>Prior to expiration, contact your Point Blank Enterprises representative or your distributor to arrange for proper disposal of the ballistic panels. </a:t>
            </a:r>
            <a:endParaRPr lang="en-US" dirty="0"/>
          </a:p>
        </p:txBody>
      </p:sp>
    </p:spTree>
    <p:extLst>
      <p:ext uri="{BB962C8B-B14F-4D97-AF65-F5344CB8AC3E}">
        <p14:creationId xmlns:p14="http://schemas.microsoft.com/office/powerpoint/2010/main" val="3581273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93" y="0"/>
            <a:ext cx="9601200" cy="7315200"/>
          </a:xfrm>
          <a:prstGeom prst="rect">
            <a:avLst/>
          </a:prstGeom>
        </p:spPr>
      </p:pic>
      <p:sp>
        <p:nvSpPr>
          <p:cNvPr id="3" name="TextBox 2"/>
          <p:cNvSpPr txBox="1"/>
          <p:nvPr/>
        </p:nvSpPr>
        <p:spPr>
          <a:xfrm>
            <a:off x="152400" y="3200400"/>
            <a:ext cx="4800600" cy="769441"/>
          </a:xfrm>
          <a:prstGeom prst="rect">
            <a:avLst/>
          </a:prstGeom>
          <a:noFill/>
        </p:spPr>
        <p:txBody>
          <a:bodyPr wrap="square" rtlCol="0">
            <a:spAutoFit/>
          </a:bodyPr>
          <a:lstStyle/>
          <a:p>
            <a:r>
              <a:rPr lang="en-US" sz="4400" dirty="0" smtClean="0"/>
              <a:t>Plate Carriers</a:t>
            </a:r>
            <a:endParaRPr lang="en-US" sz="4400" dirty="0"/>
          </a:p>
        </p:txBody>
      </p:sp>
    </p:spTree>
    <p:extLst>
      <p:ext uri="{BB962C8B-B14F-4D97-AF65-F5344CB8AC3E}">
        <p14:creationId xmlns:p14="http://schemas.microsoft.com/office/powerpoint/2010/main" val="2883507310"/>
      </p:ext>
    </p:extLst>
  </p:cSld>
  <p:clrMapOvr>
    <a:masterClrMapping/>
  </p:clrMapOvr>
  <mc:AlternateContent xmlns:mc="http://schemas.openxmlformats.org/markup-compatibility/2006" xmlns:p14="http://schemas.microsoft.com/office/powerpoint/2010/main">
    <mc:Choice Requires="p14">
      <p:transition spd="slow" p14:dur="1200" advClick="0">
        <p:dissolve/>
      </p:transition>
    </mc:Choice>
    <mc:Fallback xmlns="">
      <p:transition spd="slow" advClick="0">
        <p:dissolv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789" y="304800"/>
            <a:ext cx="6324600" cy="697653"/>
          </a:xfrm>
        </p:spPr>
        <p:txBody>
          <a:bodyPr>
            <a:noAutofit/>
          </a:bodyPr>
          <a:lstStyle/>
          <a:p>
            <a:r>
              <a:rPr lang="en-US" sz="4800" dirty="0" smtClean="0">
                <a:latin typeface="+mn-lt"/>
              </a:rPr>
              <a:t>	</a:t>
            </a:r>
            <a:endParaRPr lang="en-US" sz="4800" dirty="0">
              <a:latin typeface="+mn-lt"/>
            </a:endParaRPr>
          </a:p>
        </p:txBody>
      </p:sp>
      <p:sp>
        <p:nvSpPr>
          <p:cNvPr id="3" name="Content Placeholder 2"/>
          <p:cNvSpPr>
            <a:spLocks noGrp="1"/>
          </p:cNvSpPr>
          <p:nvPr>
            <p:ph idx="1"/>
          </p:nvPr>
        </p:nvSpPr>
        <p:spPr>
          <a:xfrm>
            <a:off x="2819400" y="1371600"/>
            <a:ext cx="4419600" cy="5257800"/>
          </a:xfrm>
        </p:spPr>
        <p:txBody>
          <a:bodyPr>
            <a:noAutofit/>
          </a:bodyPr>
          <a:lstStyle/>
          <a:p>
            <a:pPr marL="0" indent="0">
              <a:buNone/>
            </a:pPr>
            <a:endParaRPr lang="en-US" sz="2800" dirty="0" smtClean="0"/>
          </a:p>
          <a:p>
            <a:pPr marL="0" indent="0">
              <a:buNone/>
            </a:pPr>
            <a:endParaRPr lang="en-US" sz="2800" dirty="0"/>
          </a:p>
        </p:txBody>
      </p:sp>
      <p:sp>
        <p:nvSpPr>
          <p:cNvPr id="4" name="TextBox 3"/>
          <p:cNvSpPr txBox="1"/>
          <p:nvPr/>
        </p:nvSpPr>
        <p:spPr>
          <a:xfrm>
            <a:off x="152400" y="228600"/>
            <a:ext cx="6096000" cy="523220"/>
          </a:xfrm>
          <a:prstGeom prst="rect">
            <a:avLst/>
          </a:prstGeom>
          <a:noFill/>
        </p:spPr>
        <p:txBody>
          <a:bodyPr wrap="square" rtlCol="0">
            <a:spAutoFit/>
          </a:bodyPr>
          <a:lstStyle/>
          <a:p>
            <a:r>
              <a:rPr lang="en-US" sz="2800" dirty="0" smtClean="0">
                <a:solidFill>
                  <a:schemeClr val="bg1"/>
                </a:solidFill>
              </a:rPr>
              <a:t>Plate Carrier Cleaning and Maintenance</a:t>
            </a:r>
            <a:endParaRPr lang="en-US" sz="2800" dirty="0">
              <a:solidFill>
                <a:schemeClr val="bg1"/>
              </a:solidFill>
            </a:endParaRPr>
          </a:p>
        </p:txBody>
      </p:sp>
      <p:pic>
        <p:nvPicPr>
          <p:cNvPr id="5122" name="Picture 2" descr="C:\Users\Mark\Pictures\PBE Plate Carriers\PLate Carriers\tactical_plate_carrier_1-133x14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1219200"/>
            <a:ext cx="19812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Mark\Pictures\PBE Plate Carriers\PLate Carriers\SOHPC\SOHPC_Gen3-Fron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6600" y="3962400"/>
            <a:ext cx="2209800" cy="2819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2400" y="1447800"/>
            <a:ext cx="5181600" cy="5062924"/>
          </a:xfrm>
          <a:prstGeom prst="rect">
            <a:avLst/>
          </a:prstGeom>
          <a:noFill/>
        </p:spPr>
        <p:txBody>
          <a:bodyPr wrap="square" rtlCol="0">
            <a:spAutoFit/>
          </a:bodyPr>
          <a:lstStyle/>
          <a:p>
            <a:r>
              <a:rPr lang="en-US" dirty="0" smtClean="0"/>
              <a:t>Cleaning the Plate Carrier:</a:t>
            </a:r>
          </a:p>
          <a:p>
            <a:pPr marL="342900" indent="-342900">
              <a:buFont typeface="Arial" pitchFamily="34" charset="0"/>
              <a:buChar char="•"/>
            </a:pPr>
            <a:r>
              <a:rPr lang="en-US" dirty="0" smtClean="0"/>
              <a:t>Remove ballistic plate and any soft body armor from the carrier</a:t>
            </a:r>
          </a:p>
          <a:p>
            <a:pPr marL="342900" indent="-342900">
              <a:buFont typeface="Arial" pitchFamily="34" charset="0"/>
              <a:buChar char="•"/>
            </a:pPr>
            <a:r>
              <a:rPr lang="en-US" dirty="0" smtClean="0"/>
              <a:t>Brush with a nylon brush to remove any dirt or gross contamination</a:t>
            </a:r>
          </a:p>
          <a:p>
            <a:pPr marL="342900" indent="-342900">
              <a:buFont typeface="Arial" pitchFamily="34" charset="0"/>
              <a:buChar char="•"/>
            </a:pPr>
            <a:r>
              <a:rPr lang="en-US" dirty="0" smtClean="0"/>
              <a:t>Scrub with sponge or soft cloth using antimicrobial soap if necessary</a:t>
            </a:r>
          </a:p>
          <a:p>
            <a:pPr marL="342900" indent="-342900">
              <a:buFont typeface="Arial" pitchFamily="34" charset="0"/>
              <a:buChar char="•"/>
            </a:pPr>
            <a:r>
              <a:rPr lang="en-US" dirty="0" smtClean="0"/>
              <a:t>Rinse with hose</a:t>
            </a:r>
          </a:p>
          <a:p>
            <a:pPr marL="342900" indent="-342900">
              <a:buFont typeface="Arial" pitchFamily="34" charset="0"/>
              <a:buChar char="•"/>
            </a:pPr>
            <a:r>
              <a:rPr lang="en-US" dirty="0" smtClean="0"/>
              <a:t>Allow to air dry</a:t>
            </a:r>
          </a:p>
          <a:p>
            <a:pPr marL="342900" indent="-342900">
              <a:buFont typeface="Arial" pitchFamily="34" charset="0"/>
              <a:buChar char="•"/>
            </a:pPr>
            <a:r>
              <a:rPr lang="en-US" dirty="0" smtClean="0"/>
              <a:t>Wipe plates with sponge or soft cloth (</a:t>
            </a:r>
            <a:r>
              <a:rPr lang="en-US" dirty="0" smtClean="0">
                <a:solidFill>
                  <a:srgbClr val="C00000"/>
                </a:solidFill>
              </a:rPr>
              <a:t>DO NOT SUBMERGE</a:t>
            </a:r>
            <a:r>
              <a:rPr lang="en-US" dirty="0" smtClean="0"/>
              <a:t>) </a:t>
            </a:r>
          </a:p>
          <a:p>
            <a:pPr marL="342900" indent="-342900">
              <a:buFont typeface="Arial" pitchFamily="34" charset="0"/>
              <a:buChar char="•"/>
            </a:pPr>
            <a:r>
              <a:rPr lang="en-US" dirty="0" smtClean="0"/>
              <a:t>Allow to air dry</a:t>
            </a:r>
          </a:p>
          <a:p>
            <a:pPr marL="342900" indent="-342900">
              <a:buFont typeface="Arial" pitchFamily="34" charset="0"/>
              <a:buChar char="•"/>
            </a:pPr>
            <a:r>
              <a:rPr lang="en-US" dirty="0" smtClean="0"/>
              <a:t>Wipe ballistic panels if applicable with sponge or soft cloth, using anti microbial soap if necessary (</a:t>
            </a:r>
            <a:r>
              <a:rPr lang="en-US" dirty="0" smtClean="0">
                <a:solidFill>
                  <a:srgbClr val="C00000"/>
                </a:solidFill>
              </a:rPr>
              <a:t>DO NOT SUBMERGE</a:t>
            </a:r>
            <a:r>
              <a:rPr lang="en-US" dirty="0" smtClean="0"/>
              <a:t>)</a:t>
            </a:r>
          </a:p>
          <a:p>
            <a:pPr marL="342900" indent="-342900">
              <a:buFont typeface="Arial" pitchFamily="34" charset="0"/>
              <a:buChar char="•"/>
            </a:pPr>
            <a:r>
              <a:rPr lang="en-US" dirty="0" smtClean="0"/>
              <a:t>Allow to air dry</a:t>
            </a:r>
          </a:p>
          <a:p>
            <a:pPr marL="342900" indent="-342900">
              <a:buFont typeface="Arial" pitchFamily="34" charset="0"/>
              <a:buChar char="•"/>
            </a:pPr>
            <a:r>
              <a:rPr lang="en-US" dirty="0" smtClean="0"/>
              <a:t>Re-assemble </a:t>
            </a:r>
            <a:endParaRPr lang="en-US" dirty="0"/>
          </a:p>
        </p:txBody>
      </p:sp>
    </p:spTree>
    <p:extLst>
      <p:ext uri="{BB962C8B-B14F-4D97-AF65-F5344CB8AC3E}">
        <p14:creationId xmlns:p14="http://schemas.microsoft.com/office/powerpoint/2010/main" val="1013749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601200" cy="7315200"/>
          </a:xfrm>
          <a:prstGeom prst="rect">
            <a:avLst/>
          </a:prstGeom>
        </p:spPr>
      </p:pic>
      <p:sp>
        <p:nvSpPr>
          <p:cNvPr id="8" name="TextBox 7"/>
          <p:cNvSpPr txBox="1"/>
          <p:nvPr/>
        </p:nvSpPr>
        <p:spPr>
          <a:xfrm>
            <a:off x="951126" y="3442448"/>
            <a:ext cx="2956136" cy="718533"/>
          </a:xfrm>
          <a:prstGeom prst="rect">
            <a:avLst/>
          </a:prstGeom>
          <a:noFill/>
        </p:spPr>
        <p:txBody>
          <a:bodyPr wrap="none" lIns="86744" tIns="43372" rIns="86744" bIns="43372" rtlCol="0">
            <a:spAutoFit/>
          </a:bodyPr>
          <a:lstStyle/>
          <a:p>
            <a:pPr algn="ctr"/>
            <a:r>
              <a:rPr lang="en-US" sz="4100" b="1" dirty="0" smtClean="0">
                <a:effectLst>
                  <a:outerShdw blurRad="38100" dist="38100" dir="2700000" algn="tl">
                    <a:srgbClr val="000000">
                      <a:alpha val="43137"/>
                    </a:srgbClr>
                  </a:outerShdw>
                </a:effectLst>
              </a:rPr>
              <a:t>Hard Armor </a:t>
            </a:r>
            <a:endParaRPr lang="en-US" sz="4100" b="1" dirty="0">
              <a:effectLst>
                <a:outerShdw blurRad="38100" dist="38100" dir="2700000" algn="tl">
                  <a:srgbClr val="000000">
                    <a:alpha val="43137"/>
                  </a:srgbClr>
                </a:outerShdw>
              </a:effectLst>
            </a:endParaRPr>
          </a:p>
        </p:txBody>
      </p:sp>
      <p:sp>
        <p:nvSpPr>
          <p:cNvPr id="7" name="Rectangle 6"/>
          <p:cNvSpPr/>
          <p:nvPr/>
        </p:nvSpPr>
        <p:spPr>
          <a:xfrm>
            <a:off x="1690530" y="4016189"/>
            <a:ext cx="1491184" cy="718533"/>
          </a:xfrm>
          <a:prstGeom prst="rect">
            <a:avLst/>
          </a:prstGeom>
          <a:noFill/>
        </p:spPr>
        <p:txBody>
          <a:bodyPr wrap="none" lIns="86744" tIns="43372" rIns="86744" bIns="43372">
            <a:spAutoFit/>
          </a:bodyPr>
          <a:lstStyle/>
          <a:p>
            <a:pPr algn="ctr"/>
            <a:r>
              <a:rPr lang="en-US" sz="4100" b="1" dirty="0" smtClean="0">
                <a:effectLst>
                  <a:outerShdw blurRad="38100" dist="38100" dir="2700000" algn="tl">
                    <a:srgbClr val="000000">
                      <a:alpha val="43137"/>
                    </a:srgbClr>
                  </a:outerShdw>
                </a:effectLst>
              </a:rPr>
              <a:t>Plates</a:t>
            </a:r>
            <a:endParaRPr lang="en-US" sz="41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16764837"/>
      </p:ext>
    </p:extLst>
  </p:cSld>
  <p:clrMapOvr>
    <a:masterClrMapping/>
  </p:clrMapOvr>
  <mc:AlternateContent xmlns:mc="http://schemas.openxmlformats.org/markup-compatibility/2006" xmlns:p14="http://schemas.microsoft.com/office/powerpoint/2010/main">
    <mc:Choice Requires="p14">
      <p:transition spd="slow" p14:dur="1200" advClick="0">
        <p:dissolve/>
      </p:transition>
    </mc:Choice>
    <mc:Fallback xmlns="">
      <p:transition spd="slow" advClick="0">
        <p:dissolv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789" y="304800"/>
            <a:ext cx="6324600" cy="697653"/>
          </a:xfrm>
        </p:spPr>
        <p:txBody>
          <a:bodyPr>
            <a:noAutofit/>
          </a:bodyPr>
          <a:lstStyle/>
          <a:p>
            <a:r>
              <a:rPr lang="en-US" sz="4800" dirty="0" smtClean="0">
                <a:latin typeface="+mn-lt"/>
              </a:rPr>
              <a:t>	</a:t>
            </a:r>
            <a:endParaRPr lang="en-US" sz="4800" dirty="0">
              <a:latin typeface="+mn-lt"/>
            </a:endParaRPr>
          </a:p>
        </p:txBody>
      </p:sp>
      <p:sp>
        <p:nvSpPr>
          <p:cNvPr id="3" name="Content Placeholder 2"/>
          <p:cNvSpPr>
            <a:spLocks noGrp="1"/>
          </p:cNvSpPr>
          <p:nvPr>
            <p:ph idx="1"/>
          </p:nvPr>
        </p:nvSpPr>
        <p:spPr>
          <a:xfrm>
            <a:off x="2819400" y="1371600"/>
            <a:ext cx="4419600" cy="5257800"/>
          </a:xfrm>
        </p:spPr>
        <p:txBody>
          <a:bodyPr>
            <a:noAutofit/>
          </a:bodyPr>
          <a:lstStyle/>
          <a:p>
            <a:pPr marL="0" indent="0">
              <a:buNone/>
            </a:pPr>
            <a:endParaRPr lang="en-US" sz="2800" dirty="0" smtClean="0"/>
          </a:p>
          <a:p>
            <a:pPr marL="0" indent="0">
              <a:buNone/>
            </a:pPr>
            <a:endParaRPr lang="en-US" sz="2800" dirty="0"/>
          </a:p>
        </p:txBody>
      </p:sp>
      <p:sp>
        <p:nvSpPr>
          <p:cNvPr id="4" name="TextBox 3"/>
          <p:cNvSpPr txBox="1"/>
          <p:nvPr/>
        </p:nvSpPr>
        <p:spPr>
          <a:xfrm>
            <a:off x="152400" y="228600"/>
            <a:ext cx="5791200" cy="461665"/>
          </a:xfrm>
          <a:prstGeom prst="rect">
            <a:avLst/>
          </a:prstGeom>
          <a:noFill/>
        </p:spPr>
        <p:txBody>
          <a:bodyPr wrap="square" rtlCol="0">
            <a:spAutoFit/>
          </a:bodyPr>
          <a:lstStyle/>
          <a:p>
            <a:r>
              <a:rPr lang="en-US" sz="2400" dirty="0" smtClean="0">
                <a:solidFill>
                  <a:schemeClr val="bg1"/>
                </a:solidFill>
              </a:rPr>
              <a:t>Hard Armor Plate Care and Maintenance</a:t>
            </a:r>
            <a:endParaRPr lang="en-US" sz="2400" dirty="0">
              <a:solidFill>
                <a:schemeClr val="bg1"/>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1219200"/>
            <a:ext cx="2838450"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4063562"/>
            <a:ext cx="2838450"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52400" y="1447800"/>
            <a:ext cx="5410200" cy="3308598"/>
          </a:xfrm>
          <a:prstGeom prst="rect">
            <a:avLst/>
          </a:prstGeom>
          <a:noFill/>
        </p:spPr>
        <p:txBody>
          <a:bodyPr wrap="square" rtlCol="0">
            <a:spAutoFit/>
          </a:bodyPr>
          <a:lstStyle/>
          <a:p>
            <a:r>
              <a:rPr lang="en-US" dirty="0" smtClean="0"/>
              <a:t>Cleaning and maintaining Hard Armor Plates:</a:t>
            </a:r>
          </a:p>
          <a:p>
            <a:pPr marL="342900" indent="-342900">
              <a:buFont typeface="Arial" pitchFamily="34" charset="0"/>
              <a:buChar char="•"/>
            </a:pPr>
            <a:r>
              <a:rPr lang="en-US" dirty="0" smtClean="0"/>
              <a:t>Remove plate from carrier</a:t>
            </a:r>
          </a:p>
          <a:p>
            <a:pPr marL="342900" indent="-342900">
              <a:buFont typeface="Arial" pitchFamily="34" charset="0"/>
              <a:buChar char="•"/>
            </a:pPr>
            <a:r>
              <a:rPr lang="en-US" dirty="0" smtClean="0"/>
              <a:t>Wipe plate with a soft cloth or sponge using antimicrobial soap if necessary</a:t>
            </a:r>
          </a:p>
          <a:p>
            <a:pPr marL="342900" indent="-342900">
              <a:buFont typeface="Arial" pitchFamily="34" charset="0"/>
              <a:buChar char="•"/>
            </a:pPr>
            <a:r>
              <a:rPr lang="en-US" dirty="0" smtClean="0"/>
              <a:t>Wipe with clear water using sponge or soft cloth (</a:t>
            </a:r>
            <a:r>
              <a:rPr lang="en-US" dirty="0" smtClean="0">
                <a:solidFill>
                  <a:srgbClr val="C00000"/>
                </a:solidFill>
              </a:rPr>
              <a:t>DO NOT SUBMERGE</a:t>
            </a:r>
            <a:r>
              <a:rPr lang="en-US" dirty="0" smtClean="0"/>
              <a:t>)</a:t>
            </a:r>
          </a:p>
          <a:p>
            <a:pPr marL="342900" indent="-342900">
              <a:buFont typeface="Arial" pitchFamily="34" charset="0"/>
              <a:buChar char="•"/>
            </a:pPr>
            <a:r>
              <a:rPr lang="en-US" dirty="0" smtClean="0"/>
              <a:t>Allow to air dry</a:t>
            </a:r>
          </a:p>
          <a:p>
            <a:pPr marL="342900" indent="-342900">
              <a:buFont typeface="Arial" pitchFamily="34" charset="0"/>
              <a:buChar char="•"/>
            </a:pPr>
            <a:r>
              <a:rPr lang="en-US" dirty="0" smtClean="0"/>
              <a:t>If Ceramic (Level IV, SAPI), inspect for signs that plate has been dropped.  X-ray plate if not sure, using a doctor, veterinarian, etc.)</a:t>
            </a:r>
          </a:p>
          <a:p>
            <a:pPr marL="342900" indent="-342900">
              <a:buFont typeface="Arial" pitchFamily="34" charset="0"/>
              <a:buChar char="•"/>
            </a:pPr>
            <a:r>
              <a:rPr lang="en-US" dirty="0" smtClean="0"/>
              <a:t>Return plate to carrier or storage rack.</a:t>
            </a:r>
            <a:endParaRPr lang="en-US" dirty="0"/>
          </a:p>
        </p:txBody>
      </p:sp>
    </p:spTree>
    <p:extLst>
      <p:ext uri="{BB962C8B-B14F-4D97-AF65-F5344CB8AC3E}">
        <p14:creationId xmlns:p14="http://schemas.microsoft.com/office/powerpoint/2010/main" val="4133571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601200" cy="7315200"/>
          </a:xfrm>
          <a:prstGeom prst="rect">
            <a:avLst/>
          </a:prstGeom>
        </p:spPr>
      </p:pic>
      <p:sp>
        <p:nvSpPr>
          <p:cNvPr id="8" name="TextBox 7"/>
          <p:cNvSpPr txBox="1"/>
          <p:nvPr/>
        </p:nvSpPr>
        <p:spPr>
          <a:xfrm>
            <a:off x="1378390" y="3442448"/>
            <a:ext cx="2101608" cy="718533"/>
          </a:xfrm>
          <a:prstGeom prst="rect">
            <a:avLst/>
          </a:prstGeom>
          <a:noFill/>
        </p:spPr>
        <p:txBody>
          <a:bodyPr wrap="none" lIns="86744" tIns="43372" rIns="86744" bIns="43372" rtlCol="0">
            <a:spAutoFit/>
          </a:bodyPr>
          <a:lstStyle/>
          <a:p>
            <a:pPr algn="ctr"/>
            <a:r>
              <a:rPr lang="en-US" sz="4100" b="1" dirty="0" smtClean="0">
                <a:effectLst>
                  <a:outerShdw blurRad="38100" dist="38100" dir="2700000" algn="tl">
                    <a:srgbClr val="000000">
                      <a:alpha val="43137"/>
                    </a:srgbClr>
                  </a:outerShdw>
                </a:effectLst>
              </a:rPr>
              <a:t>Helmets </a:t>
            </a:r>
            <a:endParaRPr lang="en-US" sz="41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69236848"/>
      </p:ext>
    </p:extLst>
  </p:cSld>
  <p:clrMapOvr>
    <a:masterClrMapping/>
  </p:clrMapOvr>
  <mc:AlternateContent xmlns:mc="http://schemas.openxmlformats.org/markup-compatibility/2006" xmlns:p14="http://schemas.microsoft.com/office/powerpoint/2010/main">
    <mc:Choice Requires="p14">
      <p:transition spd="slow" p14:dur="1200" advClick="0">
        <p:dissolve/>
      </p:transition>
    </mc:Choice>
    <mc:Fallback xmlns="">
      <p:transition spd="slow" advClick="0">
        <p:dissolv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789" y="304800"/>
            <a:ext cx="6324600" cy="697653"/>
          </a:xfrm>
        </p:spPr>
        <p:txBody>
          <a:bodyPr>
            <a:noAutofit/>
          </a:bodyPr>
          <a:lstStyle/>
          <a:p>
            <a:r>
              <a:rPr lang="en-US" sz="4800" dirty="0" smtClean="0">
                <a:latin typeface="+mn-lt"/>
              </a:rPr>
              <a:t>	</a:t>
            </a:r>
            <a:endParaRPr lang="en-US" sz="4800" dirty="0">
              <a:latin typeface="+mn-lt"/>
            </a:endParaRPr>
          </a:p>
        </p:txBody>
      </p:sp>
      <p:sp>
        <p:nvSpPr>
          <p:cNvPr id="3" name="Content Placeholder 2"/>
          <p:cNvSpPr>
            <a:spLocks noGrp="1"/>
          </p:cNvSpPr>
          <p:nvPr>
            <p:ph idx="1"/>
          </p:nvPr>
        </p:nvSpPr>
        <p:spPr>
          <a:xfrm>
            <a:off x="228600" y="1371600"/>
            <a:ext cx="9220200" cy="5257800"/>
          </a:xfrm>
        </p:spPr>
        <p:txBody>
          <a:bodyPr>
            <a:noAutofit/>
          </a:bodyPr>
          <a:lstStyle/>
          <a:p>
            <a:pPr marL="0" indent="0">
              <a:buNone/>
            </a:pPr>
            <a:endParaRPr lang="en-US" sz="2800" dirty="0" smtClean="0"/>
          </a:p>
          <a:p>
            <a:pPr marL="0" indent="0">
              <a:buNone/>
            </a:pPr>
            <a:r>
              <a:rPr lang="en-US" sz="2800" dirty="0"/>
              <a:t>Company </a:t>
            </a:r>
            <a:r>
              <a:rPr lang="en-US" sz="2800" dirty="0" smtClean="0"/>
              <a:t>Overview</a:t>
            </a:r>
          </a:p>
          <a:p>
            <a:pPr marL="0" indent="0">
              <a:buNone/>
            </a:pPr>
            <a:endParaRPr lang="en-US" sz="2800" dirty="0"/>
          </a:p>
          <a:p>
            <a:pPr marL="0" indent="0">
              <a:buNone/>
            </a:pPr>
            <a:r>
              <a:rPr lang="en-US" sz="2800" dirty="0"/>
              <a:t>Point Blank Body Armor (PBBA) is recognized as one of the first companies in the United States to design and manufacture body armor. Since 1973, Point Blank has grown into an internationally diversified company with the most visible brand recognition, considered today to be the premier source of body-armor systems in the world.</a:t>
            </a:r>
          </a:p>
          <a:p>
            <a:pPr marL="0" indent="0">
              <a:buNone/>
            </a:pPr>
            <a:endParaRPr lang="en-US" sz="2800" dirty="0"/>
          </a:p>
        </p:txBody>
      </p:sp>
    </p:spTree>
    <p:extLst>
      <p:ext uri="{BB962C8B-B14F-4D97-AF65-F5344CB8AC3E}">
        <p14:creationId xmlns:p14="http://schemas.microsoft.com/office/powerpoint/2010/main" val="3517056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789" y="304800"/>
            <a:ext cx="6324600" cy="697653"/>
          </a:xfrm>
        </p:spPr>
        <p:txBody>
          <a:bodyPr>
            <a:noAutofit/>
          </a:bodyPr>
          <a:lstStyle/>
          <a:p>
            <a:r>
              <a:rPr lang="en-US" sz="4800" dirty="0" smtClean="0">
                <a:latin typeface="+mn-lt"/>
              </a:rPr>
              <a:t>	</a:t>
            </a:r>
            <a:endParaRPr lang="en-US" sz="4800" dirty="0">
              <a:latin typeface="+mn-lt"/>
            </a:endParaRPr>
          </a:p>
        </p:txBody>
      </p:sp>
      <p:sp>
        <p:nvSpPr>
          <p:cNvPr id="3" name="Content Placeholder 2"/>
          <p:cNvSpPr>
            <a:spLocks noGrp="1"/>
          </p:cNvSpPr>
          <p:nvPr>
            <p:ph idx="1"/>
          </p:nvPr>
        </p:nvSpPr>
        <p:spPr>
          <a:xfrm>
            <a:off x="2819400" y="1371600"/>
            <a:ext cx="4419600" cy="5257800"/>
          </a:xfrm>
        </p:spPr>
        <p:txBody>
          <a:bodyPr>
            <a:noAutofit/>
          </a:bodyPr>
          <a:lstStyle/>
          <a:p>
            <a:pPr marL="0" indent="0">
              <a:buNone/>
            </a:pPr>
            <a:endParaRPr lang="en-US" sz="2800" dirty="0" smtClean="0"/>
          </a:p>
          <a:p>
            <a:pPr marL="0" indent="0">
              <a:buNone/>
            </a:pPr>
            <a:endParaRPr lang="en-US" sz="2800" dirty="0"/>
          </a:p>
        </p:txBody>
      </p:sp>
      <p:sp>
        <p:nvSpPr>
          <p:cNvPr id="4" name="TextBox 3"/>
          <p:cNvSpPr txBox="1"/>
          <p:nvPr/>
        </p:nvSpPr>
        <p:spPr>
          <a:xfrm>
            <a:off x="152400" y="304800"/>
            <a:ext cx="6248400" cy="584775"/>
          </a:xfrm>
          <a:prstGeom prst="rect">
            <a:avLst/>
          </a:prstGeom>
          <a:noFill/>
        </p:spPr>
        <p:txBody>
          <a:bodyPr wrap="square" rtlCol="0">
            <a:spAutoFit/>
          </a:bodyPr>
          <a:lstStyle/>
          <a:p>
            <a:r>
              <a:rPr lang="en-US" sz="3200" dirty="0" smtClean="0">
                <a:solidFill>
                  <a:schemeClr val="bg1"/>
                </a:solidFill>
              </a:rPr>
              <a:t>Helmet Cleaning and Maintenance</a:t>
            </a:r>
            <a:endParaRPr lang="en-US" sz="3200" dirty="0">
              <a:solidFill>
                <a:schemeClr val="bg1"/>
              </a:solidFill>
            </a:endParaRPr>
          </a:p>
        </p:txBody>
      </p:sp>
      <p:pic>
        <p:nvPicPr>
          <p:cNvPr id="4098" name="Picture 2" descr="C:\Users\Mark\Pictures\PBE Hard Armor\Helmet Images\HelmetPadd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4495800"/>
            <a:ext cx="2181225" cy="20955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Mark\Pictures\PBE Hard Armor\Helmet Images\helmet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1828800"/>
            <a:ext cx="2000250" cy="2286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2400" y="1524000"/>
            <a:ext cx="5334000" cy="2723823"/>
          </a:xfrm>
          <a:prstGeom prst="rect">
            <a:avLst/>
          </a:prstGeom>
          <a:noFill/>
        </p:spPr>
        <p:txBody>
          <a:bodyPr wrap="square" rtlCol="0">
            <a:spAutoFit/>
          </a:bodyPr>
          <a:lstStyle/>
          <a:p>
            <a:pPr marL="342900" indent="-342900">
              <a:buFont typeface="Arial" pitchFamily="34" charset="0"/>
              <a:buChar char="•"/>
            </a:pPr>
            <a:r>
              <a:rPr lang="en-US" dirty="0" smtClean="0"/>
              <a:t>Remove Helmet Padding System and Suspension System</a:t>
            </a:r>
          </a:p>
          <a:p>
            <a:pPr marL="342900" indent="-342900">
              <a:buFont typeface="Arial" pitchFamily="34" charset="0"/>
              <a:buChar char="•"/>
            </a:pPr>
            <a:r>
              <a:rPr lang="en-US" dirty="0" smtClean="0"/>
              <a:t>Hand wash pads and suspension harness (use anti-microbial soap, </a:t>
            </a:r>
            <a:r>
              <a:rPr lang="en-US" dirty="0" smtClean="0">
                <a:solidFill>
                  <a:srgbClr val="C00000"/>
                </a:solidFill>
              </a:rPr>
              <a:t>DO NOT USE BLEACH</a:t>
            </a:r>
            <a:r>
              <a:rPr lang="en-US" dirty="0" smtClean="0"/>
              <a:t>)</a:t>
            </a:r>
          </a:p>
          <a:p>
            <a:pPr marL="342900" indent="-342900">
              <a:buFont typeface="Arial" pitchFamily="34" charset="0"/>
              <a:buChar char="•"/>
            </a:pPr>
            <a:r>
              <a:rPr lang="en-US" dirty="0" smtClean="0"/>
              <a:t>Use a sponge or soft cloth to wipe outside and inside helmet shell (</a:t>
            </a:r>
            <a:r>
              <a:rPr lang="en-US" dirty="0" smtClean="0">
                <a:solidFill>
                  <a:srgbClr val="C00000"/>
                </a:solidFill>
              </a:rPr>
              <a:t>DO NOT SUBMERGE</a:t>
            </a:r>
            <a:r>
              <a:rPr lang="en-US" dirty="0" smtClean="0"/>
              <a:t>)</a:t>
            </a:r>
          </a:p>
          <a:p>
            <a:pPr marL="342900" indent="-342900">
              <a:buFont typeface="Arial" pitchFamily="34" charset="0"/>
              <a:buChar char="•"/>
            </a:pPr>
            <a:r>
              <a:rPr lang="en-US" dirty="0" smtClean="0"/>
              <a:t>Allow components to air dry.</a:t>
            </a:r>
          </a:p>
          <a:p>
            <a:pPr marL="342900" indent="-342900">
              <a:buFont typeface="Arial" pitchFamily="34" charset="0"/>
              <a:buChar char="•"/>
            </a:pPr>
            <a:r>
              <a:rPr lang="en-US" dirty="0" smtClean="0"/>
              <a:t>Re-assemble helmet</a:t>
            </a:r>
          </a:p>
          <a:p>
            <a:pPr marL="342900" indent="-342900">
              <a:buFont typeface="Arial" pitchFamily="34" charset="0"/>
              <a:buChar char="•"/>
            </a:pPr>
            <a:r>
              <a:rPr lang="en-US" dirty="0" smtClean="0"/>
              <a:t>Check all bolts and screws for tightness.</a:t>
            </a:r>
            <a:endParaRPr lang="en-US" dirty="0"/>
          </a:p>
        </p:txBody>
      </p:sp>
    </p:spTree>
    <p:extLst>
      <p:ext uri="{BB962C8B-B14F-4D97-AF65-F5344CB8AC3E}">
        <p14:creationId xmlns:p14="http://schemas.microsoft.com/office/powerpoint/2010/main" val="3719081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93" y="0"/>
            <a:ext cx="9601200" cy="7315200"/>
          </a:xfrm>
          <a:prstGeom prst="rect">
            <a:avLst/>
          </a:prstGeom>
        </p:spPr>
      </p:pic>
      <p:sp>
        <p:nvSpPr>
          <p:cNvPr id="3" name="TextBox 2"/>
          <p:cNvSpPr txBox="1"/>
          <p:nvPr/>
        </p:nvSpPr>
        <p:spPr>
          <a:xfrm>
            <a:off x="152400" y="3200400"/>
            <a:ext cx="4953000" cy="707886"/>
          </a:xfrm>
          <a:prstGeom prst="rect">
            <a:avLst/>
          </a:prstGeom>
          <a:noFill/>
        </p:spPr>
        <p:txBody>
          <a:bodyPr wrap="square" rtlCol="0">
            <a:spAutoFit/>
          </a:bodyPr>
          <a:lstStyle/>
          <a:p>
            <a:r>
              <a:rPr lang="en-US" sz="4000" dirty="0" smtClean="0"/>
              <a:t>Ballistic Shields</a:t>
            </a:r>
            <a:endParaRPr lang="en-US" sz="4000" dirty="0"/>
          </a:p>
        </p:txBody>
      </p:sp>
    </p:spTree>
    <p:extLst>
      <p:ext uri="{BB962C8B-B14F-4D97-AF65-F5344CB8AC3E}">
        <p14:creationId xmlns:p14="http://schemas.microsoft.com/office/powerpoint/2010/main" val="2675496018"/>
      </p:ext>
    </p:extLst>
  </p:cSld>
  <p:clrMapOvr>
    <a:masterClrMapping/>
  </p:clrMapOvr>
  <mc:AlternateContent xmlns:mc="http://schemas.openxmlformats.org/markup-compatibility/2006" xmlns:p14="http://schemas.microsoft.com/office/powerpoint/2010/main">
    <mc:Choice Requires="p14">
      <p:transition spd="slow" p14:dur="1200" advClick="0">
        <p:dissolve/>
      </p:transition>
    </mc:Choice>
    <mc:Fallback xmlns="">
      <p:transition spd="slow" advClick="0">
        <p:dissolv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789" y="304800"/>
            <a:ext cx="6324600" cy="697653"/>
          </a:xfrm>
        </p:spPr>
        <p:txBody>
          <a:bodyPr>
            <a:noAutofit/>
          </a:bodyPr>
          <a:lstStyle/>
          <a:p>
            <a:r>
              <a:rPr lang="en-US" sz="4800" dirty="0" smtClean="0">
                <a:latin typeface="+mn-lt"/>
              </a:rPr>
              <a:t>	</a:t>
            </a:r>
            <a:endParaRPr lang="en-US" sz="4800" dirty="0">
              <a:latin typeface="+mn-lt"/>
            </a:endParaRPr>
          </a:p>
        </p:txBody>
      </p:sp>
      <p:sp>
        <p:nvSpPr>
          <p:cNvPr id="3" name="Content Placeholder 2"/>
          <p:cNvSpPr>
            <a:spLocks noGrp="1"/>
          </p:cNvSpPr>
          <p:nvPr>
            <p:ph idx="1"/>
          </p:nvPr>
        </p:nvSpPr>
        <p:spPr>
          <a:xfrm>
            <a:off x="2819400" y="1371600"/>
            <a:ext cx="4419600" cy="5257800"/>
          </a:xfrm>
        </p:spPr>
        <p:txBody>
          <a:bodyPr>
            <a:noAutofit/>
          </a:bodyPr>
          <a:lstStyle/>
          <a:p>
            <a:pPr marL="0" indent="0">
              <a:buNone/>
            </a:pPr>
            <a:endParaRPr lang="en-US" sz="2800" dirty="0" smtClean="0"/>
          </a:p>
          <a:p>
            <a:pPr marL="0" indent="0">
              <a:buNone/>
            </a:pPr>
            <a:endParaRPr lang="en-US" sz="2800" dirty="0"/>
          </a:p>
        </p:txBody>
      </p:sp>
      <p:sp>
        <p:nvSpPr>
          <p:cNvPr id="4" name="TextBox 3"/>
          <p:cNvSpPr txBox="1"/>
          <p:nvPr/>
        </p:nvSpPr>
        <p:spPr>
          <a:xfrm>
            <a:off x="152400" y="228600"/>
            <a:ext cx="6096000" cy="523220"/>
          </a:xfrm>
          <a:prstGeom prst="rect">
            <a:avLst/>
          </a:prstGeom>
          <a:noFill/>
        </p:spPr>
        <p:txBody>
          <a:bodyPr wrap="square" rtlCol="0">
            <a:spAutoFit/>
          </a:bodyPr>
          <a:lstStyle/>
          <a:p>
            <a:r>
              <a:rPr lang="en-US" sz="2800" dirty="0" smtClean="0">
                <a:solidFill>
                  <a:schemeClr val="bg1"/>
                </a:solidFill>
              </a:rPr>
              <a:t>Ballistic Shield Care and Maintenance</a:t>
            </a:r>
            <a:endParaRPr lang="en-US" sz="2800" dirty="0">
              <a:solidFill>
                <a:schemeClr val="bg1"/>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2750" y="1143000"/>
            <a:ext cx="2838450"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6398" y="3981450"/>
            <a:ext cx="2838450" cy="28384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04800" y="1371600"/>
            <a:ext cx="4953000" cy="5355312"/>
          </a:xfrm>
          <a:prstGeom prst="rect">
            <a:avLst/>
          </a:prstGeom>
          <a:noFill/>
        </p:spPr>
        <p:txBody>
          <a:bodyPr wrap="square" rtlCol="0">
            <a:spAutoFit/>
          </a:bodyPr>
          <a:lstStyle/>
          <a:p>
            <a:r>
              <a:rPr lang="en-US" dirty="0" smtClean="0"/>
              <a:t>Clean and Maintain Ballistic Shields:</a:t>
            </a:r>
          </a:p>
          <a:p>
            <a:pPr marL="342900" indent="-342900">
              <a:buFont typeface="Arial" pitchFamily="34" charset="0"/>
              <a:buChar char="•"/>
            </a:pPr>
            <a:r>
              <a:rPr lang="en-US" dirty="0" smtClean="0"/>
              <a:t>Brush with nylon brush to remove dirt and/or gross contamination</a:t>
            </a:r>
          </a:p>
          <a:p>
            <a:pPr marL="342900" indent="-342900">
              <a:buFont typeface="Arial" pitchFamily="34" charset="0"/>
              <a:buChar char="•"/>
            </a:pPr>
            <a:r>
              <a:rPr lang="en-US" dirty="0" smtClean="0"/>
              <a:t>Wipe with a sponge or soft cloth using anti microbial soap if necessary (</a:t>
            </a:r>
            <a:r>
              <a:rPr lang="en-US" dirty="0" smtClean="0">
                <a:solidFill>
                  <a:srgbClr val="C00000"/>
                </a:solidFill>
              </a:rPr>
              <a:t>DO NOT SUBMERGE</a:t>
            </a:r>
            <a:r>
              <a:rPr lang="en-US" dirty="0" smtClean="0"/>
              <a:t>)</a:t>
            </a:r>
          </a:p>
          <a:p>
            <a:pPr marL="342900" indent="-342900">
              <a:buFont typeface="Arial" pitchFamily="34" charset="0"/>
              <a:buChar char="•"/>
            </a:pPr>
            <a:r>
              <a:rPr lang="en-US" dirty="0" smtClean="0"/>
              <a:t>Wipe with clear water</a:t>
            </a:r>
          </a:p>
          <a:p>
            <a:pPr marL="342900" indent="-342900">
              <a:buFont typeface="Arial" pitchFamily="34" charset="0"/>
              <a:buChar char="•"/>
            </a:pPr>
            <a:r>
              <a:rPr lang="en-US" dirty="0" smtClean="0"/>
              <a:t>If equipped with lights, wipe lenses with soft cloth, check and replace batteries as needed</a:t>
            </a:r>
          </a:p>
          <a:p>
            <a:pPr marL="342900" indent="-342900">
              <a:buFont typeface="Arial" pitchFamily="34" charset="0"/>
              <a:buChar char="•"/>
            </a:pPr>
            <a:r>
              <a:rPr lang="en-US" dirty="0" smtClean="0"/>
              <a:t>If equipped with a viewport, wipe inside and outside glass with soft cloth</a:t>
            </a:r>
          </a:p>
          <a:p>
            <a:pPr marL="342900" indent="-342900">
              <a:buFont typeface="Arial" pitchFamily="34" charset="0"/>
              <a:buChar char="•"/>
            </a:pPr>
            <a:r>
              <a:rPr lang="en-US" dirty="0" smtClean="0"/>
              <a:t>Allow to air dry</a:t>
            </a:r>
          </a:p>
          <a:p>
            <a:pPr marL="342900" indent="-342900">
              <a:buFont typeface="Arial" pitchFamily="34" charset="0"/>
              <a:buChar char="•"/>
            </a:pPr>
            <a:r>
              <a:rPr lang="en-US" dirty="0" smtClean="0"/>
              <a:t>Check any bolts or screws for tightness</a:t>
            </a:r>
          </a:p>
          <a:p>
            <a:pPr marL="342900" indent="-342900">
              <a:buFont typeface="Arial" pitchFamily="34" charset="0"/>
              <a:buChar char="•"/>
            </a:pPr>
            <a:r>
              <a:rPr lang="en-US" dirty="0" smtClean="0"/>
              <a:t>Store in a shield bag or upright on a rack</a:t>
            </a:r>
          </a:p>
          <a:p>
            <a:pPr marL="342900" indent="-342900">
              <a:buFont typeface="Arial" pitchFamily="34" charset="0"/>
              <a:buChar char="•"/>
            </a:pPr>
            <a:r>
              <a:rPr lang="en-US" dirty="0" smtClean="0"/>
              <a:t>Do Not store or ground the shield with viewport facing down.</a:t>
            </a:r>
          </a:p>
          <a:p>
            <a:pPr marL="342900" indent="-342900">
              <a:buFont typeface="Arial" pitchFamily="34" charset="0"/>
              <a:buChar char="•"/>
            </a:pPr>
            <a:endParaRPr lang="en-US" dirty="0" smtClean="0"/>
          </a:p>
          <a:p>
            <a:pPr marL="342900" indent="-342900">
              <a:buFont typeface="Arial" pitchFamily="34" charset="0"/>
              <a:buChar char="•"/>
            </a:pPr>
            <a:endParaRPr lang="en-US" dirty="0"/>
          </a:p>
        </p:txBody>
      </p:sp>
    </p:spTree>
    <p:extLst>
      <p:ext uri="{BB962C8B-B14F-4D97-AF65-F5344CB8AC3E}">
        <p14:creationId xmlns:p14="http://schemas.microsoft.com/office/powerpoint/2010/main" val="208982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789" y="304800"/>
            <a:ext cx="6324600" cy="697653"/>
          </a:xfrm>
        </p:spPr>
        <p:txBody>
          <a:bodyPr>
            <a:noAutofit/>
          </a:bodyPr>
          <a:lstStyle/>
          <a:p>
            <a:r>
              <a:rPr lang="en-US" sz="4800" dirty="0" smtClean="0">
                <a:latin typeface="+mn-lt"/>
              </a:rPr>
              <a:t>	</a:t>
            </a:r>
            <a:endParaRPr lang="en-US" sz="4800" dirty="0">
              <a:latin typeface="+mn-lt"/>
            </a:endParaRPr>
          </a:p>
        </p:txBody>
      </p:sp>
      <p:sp>
        <p:nvSpPr>
          <p:cNvPr id="3" name="Content Placeholder 2"/>
          <p:cNvSpPr>
            <a:spLocks noGrp="1"/>
          </p:cNvSpPr>
          <p:nvPr>
            <p:ph idx="1"/>
          </p:nvPr>
        </p:nvSpPr>
        <p:spPr>
          <a:xfrm>
            <a:off x="2819400" y="1371600"/>
            <a:ext cx="4419600" cy="5257800"/>
          </a:xfrm>
        </p:spPr>
        <p:txBody>
          <a:bodyPr>
            <a:noAutofit/>
          </a:bodyPr>
          <a:lstStyle/>
          <a:p>
            <a:pPr marL="0" indent="0">
              <a:buNone/>
            </a:pPr>
            <a:endParaRPr lang="en-US" sz="2800" dirty="0" smtClean="0"/>
          </a:p>
          <a:p>
            <a:pPr marL="0" indent="0">
              <a:buNone/>
            </a:pPr>
            <a:endParaRPr lang="en-US" sz="2800" dirty="0"/>
          </a:p>
        </p:txBody>
      </p:sp>
      <p:sp>
        <p:nvSpPr>
          <p:cNvPr id="4" name="TextBox 3"/>
          <p:cNvSpPr txBox="1"/>
          <p:nvPr/>
        </p:nvSpPr>
        <p:spPr>
          <a:xfrm>
            <a:off x="152400" y="2438400"/>
            <a:ext cx="9144000" cy="692497"/>
          </a:xfrm>
          <a:prstGeom prst="rect">
            <a:avLst/>
          </a:prstGeom>
          <a:noFill/>
        </p:spPr>
        <p:txBody>
          <a:bodyPr wrap="square" rtlCol="0">
            <a:spAutoFit/>
          </a:bodyPr>
          <a:lstStyle/>
          <a:p>
            <a:r>
              <a:rPr lang="en-US" sz="2000" u="sng" dirty="0">
                <a:solidFill>
                  <a:srgbClr val="0563C1"/>
                </a:solidFill>
                <a:ea typeface="Times New Roman"/>
                <a:hlinkClick r:id="rId2"/>
              </a:rPr>
              <a:t>https://</a:t>
            </a:r>
            <a:r>
              <a:rPr lang="en-US" sz="2000" u="sng" dirty="0" smtClean="0">
                <a:solidFill>
                  <a:srgbClr val="0563C1"/>
                </a:solidFill>
                <a:ea typeface="Times New Roman"/>
                <a:hlinkClick r:id="rId2"/>
              </a:rPr>
              <a:t>pointblankenterprises.com/video/instructional.html</a:t>
            </a:r>
            <a:endParaRPr lang="en-US" sz="2000" u="sng" dirty="0" smtClean="0">
              <a:solidFill>
                <a:srgbClr val="0563C1"/>
              </a:solidFill>
              <a:ea typeface="Times New Roman"/>
            </a:endParaRPr>
          </a:p>
          <a:p>
            <a:endParaRPr lang="en-US" dirty="0"/>
          </a:p>
        </p:txBody>
      </p:sp>
    </p:spTree>
    <p:extLst>
      <p:ext uri="{BB962C8B-B14F-4D97-AF65-F5344CB8AC3E}">
        <p14:creationId xmlns:p14="http://schemas.microsoft.com/office/powerpoint/2010/main" val="3605264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93" y="0"/>
            <a:ext cx="9601200" cy="7315200"/>
          </a:xfrm>
          <a:prstGeom prst="rect">
            <a:avLst/>
          </a:prstGeom>
        </p:spPr>
      </p:pic>
    </p:spTree>
    <p:extLst>
      <p:ext uri="{BB962C8B-B14F-4D97-AF65-F5344CB8AC3E}">
        <p14:creationId xmlns:p14="http://schemas.microsoft.com/office/powerpoint/2010/main" val="4151971606"/>
      </p:ext>
    </p:extLst>
  </p:cSld>
  <p:clrMapOvr>
    <a:masterClrMapping/>
  </p:clrMapOvr>
  <mc:AlternateContent xmlns:mc="http://schemas.openxmlformats.org/markup-compatibility/2006" xmlns:p14="http://schemas.microsoft.com/office/powerpoint/2010/main">
    <mc:Choice Requires="p14">
      <p:transition spd="slow" p14:dur="1200" advClick="0">
        <p:dissolve/>
      </p:transition>
    </mc:Choice>
    <mc:Fallback xmlns="">
      <p:transition spd="slow" advClick="0">
        <p:dissolv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789" y="304800"/>
            <a:ext cx="6324600" cy="697653"/>
          </a:xfrm>
        </p:spPr>
        <p:txBody>
          <a:bodyPr>
            <a:noAutofit/>
          </a:bodyPr>
          <a:lstStyle/>
          <a:p>
            <a:r>
              <a:rPr lang="en-US" sz="4800" dirty="0" smtClean="0">
                <a:latin typeface="+mn-lt"/>
              </a:rPr>
              <a:t>	</a:t>
            </a:r>
            <a:endParaRPr lang="en-US" sz="4800" dirty="0">
              <a:latin typeface="+mn-lt"/>
            </a:endParaRPr>
          </a:p>
        </p:txBody>
      </p:sp>
      <p:sp>
        <p:nvSpPr>
          <p:cNvPr id="3" name="Content Placeholder 2"/>
          <p:cNvSpPr>
            <a:spLocks noGrp="1"/>
          </p:cNvSpPr>
          <p:nvPr>
            <p:ph idx="1"/>
          </p:nvPr>
        </p:nvSpPr>
        <p:spPr>
          <a:xfrm>
            <a:off x="2819400" y="1371600"/>
            <a:ext cx="4419600" cy="5257800"/>
          </a:xfrm>
        </p:spPr>
        <p:txBody>
          <a:bodyPr>
            <a:noAutofit/>
          </a:bodyPr>
          <a:lstStyle/>
          <a:p>
            <a:pPr marL="0" indent="0">
              <a:buNone/>
            </a:pPr>
            <a:endParaRPr lang="en-US" sz="2800" dirty="0" smtClean="0"/>
          </a:p>
          <a:p>
            <a:pPr marL="0" indent="0">
              <a:buNone/>
            </a:pPr>
            <a:endParaRPr lang="en-US" sz="2800" dirty="0"/>
          </a:p>
        </p:txBody>
      </p:sp>
    </p:spTree>
    <p:extLst>
      <p:ext uri="{BB962C8B-B14F-4D97-AF65-F5344CB8AC3E}">
        <p14:creationId xmlns:p14="http://schemas.microsoft.com/office/powerpoint/2010/main" val="3292983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789" y="304800"/>
            <a:ext cx="6324600" cy="697653"/>
          </a:xfrm>
        </p:spPr>
        <p:txBody>
          <a:bodyPr>
            <a:noAutofit/>
          </a:bodyPr>
          <a:lstStyle/>
          <a:p>
            <a:r>
              <a:rPr lang="en-US" sz="4800" dirty="0" smtClean="0">
                <a:latin typeface="+mn-lt"/>
              </a:rPr>
              <a:t>	</a:t>
            </a:r>
            <a:endParaRPr lang="en-US" sz="4800" dirty="0">
              <a:latin typeface="+mn-lt"/>
            </a:endParaRPr>
          </a:p>
        </p:txBody>
      </p:sp>
      <p:sp>
        <p:nvSpPr>
          <p:cNvPr id="3" name="Content Placeholder 2"/>
          <p:cNvSpPr>
            <a:spLocks noGrp="1"/>
          </p:cNvSpPr>
          <p:nvPr>
            <p:ph idx="1"/>
          </p:nvPr>
        </p:nvSpPr>
        <p:spPr>
          <a:xfrm>
            <a:off x="2819400" y="1371600"/>
            <a:ext cx="4419600" cy="5257800"/>
          </a:xfrm>
        </p:spPr>
        <p:txBody>
          <a:bodyPr>
            <a:noAutofit/>
          </a:bodyPr>
          <a:lstStyle/>
          <a:p>
            <a:pPr marL="0" indent="0">
              <a:buNone/>
            </a:pPr>
            <a:endParaRPr lang="en-US" sz="2800" dirty="0" smtClean="0"/>
          </a:p>
          <a:p>
            <a:pPr marL="0" indent="0">
              <a:buNone/>
            </a:pPr>
            <a:endParaRPr lang="en-US" sz="2800" dirty="0"/>
          </a:p>
        </p:txBody>
      </p:sp>
      <p:sp>
        <p:nvSpPr>
          <p:cNvPr id="5" name="TextBox 4"/>
          <p:cNvSpPr txBox="1"/>
          <p:nvPr/>
        </p:nvSpPr>
        <p:spPr>
          <a:xfrm>
            <a:off x="152400" y="1219200"/>
            <a:ext cx="9372600" cy="5693866"/>
          </a:xfrm>
          <a:prstGeom prst="rect">
            <a:avLst/>
          </a:prstGeom>
          <a:noFill/>
        </p:spPr>
        <p:txBody>
          <a:bodyPr wrap="square" rtlCol="0">
            <a:spAutoFit/>
          </a:bodyPr>
          <a:lstStyle/>
          <a:p>
            <a:r>
              <a:rPr lang="en-US" sz="2800" dirty="0"/>
              <a:t>Thanks to the quality and functionality of our products and their ability to meet and exceed customer expectations, PBBA has longstanding relationships with the most prestigious and demanding law enforcement agencies, federal agencies and the United States Department of Defense. Outstanding customer service is key to Point Blank’s success and central to our business strategy. The Company’s broad product portfolio, high-quality solutions, on-time delivery record, experienced sales personnel and ability to accommodate surges in volume demand are key elements of our consistent service record. Point Blank’s average delivery time continually surpasses the industry average and the Company’s track record of quality and product performance is unsurpassed.</a:t>
            </a:r>
          </a:p>
        </p:txBody>
      </p:sp>
    </p:spTree>
    <p:extLst>
      <p:ext uri="{BB962C8B-B14F-4D97-AF65-F5344CB8AC3E}">
        <p14:creationId xmlns:p14="http://schemas.microsoft.com/office/powerpoint/2010/main" val="1206514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789" y="304800"/>
            <a:ext cx="6324600" cy="697653"/>
          </a:xfrm>
        </p:spPr>
        <p:txBody>
          <a:bodyPr>
            <a:noAutofit/>
          </a:bodyPr>
          <a:lstStyle/>
          <a:p>
            <a:r>
              <a:rPr lang="en-US" sz="4800" dirty="0" smtClean="0">
                <a:latin typeface="+mn-lt"/>
              </a:rPr>
              <a:t>	</a:t>
            </a:r>
            <a:endParaRPr lang="en-US" sz="4800" dirty="0">
              <a:latin typeface="+mn-lt"/>
            </a:endParaRPr>
          </a:p>
        </p:txBody>
      </p:sp>
      <p:sp>
        <p:nvSpPr>
          <p:cNvPr id="3" name="Content Placeholder 2"/>
          <p:cNvSpPr>
            <a:spLocks noGrp="1"/>
          </p:cNvSpPr>
          <p:nvPr>
            <p:ph idx="1"/>
          </p:nvPr>
        </p:nvSpPr>
        <p:spPr>
          <a:xfrm>
            <a:off x="2819400" y="1371600"/>
            <a:ext cx="4419600" cy="5257800"/>
          </a:xfrm>
        </p:spPr>
        <p:txBody>
          <a:bodyPr>
            <a:noAutofit/>
          </a:bodyPr>
          <a:lstStyle/>
          <a:p>
            <a:pPr marL="0" indent="0">
              <a:buNone/>
            </a:pPr>
            <a:endParaRPr lang="en-US" sz="2800" dirty="0" smtClean="0"/>
          </a:p>
          <a:p>
            <a:pPr marL="0" indent="0">
              <a:buNone/>
            </a:pPr>
            <a:endParaRPr lang="en-US" sz="2800" dirty="0"/>
          </a:p>
        </p:txBody>
      </p:sp>
      <p:sp>
        <p:nvSpPr>
          <p:cNvPr id="5" name="TextBox 4"/>
          <p:cNvSpPr txBox="1"/>
          <p:nvPr/>
        </p:nvSpPr>
        <p:spPr>
          <a:xfrm>
            <a:off x="76200" y="1219200"/>
            <a:ext cx="9372600" cy="5647700"/>
          </a:xfrm>
          <a:prstGeom prst="rect">
            <a:avLst/>
          </a:prstGeom>
          <a:noFill/>
        </p:spPr>
        <p:txBody>
          <a:bodyPr wrap="square" rtlCol="0">
            <a:spAutoFit/>
          </a:bodyPr>
          <a:lstStyle/>
          <a:p>
            <a:pPr lvl="0"/>
            <a:r>
              <a:rPr lang="en-US" dirty="0">
                <a:solidFill>
                  <a:prstClr val="black"/>
                </a:solidFill>
              </a:rPr>
              <a:t>Our Commitment</a:t>
            </a:r>
          </a:p>
          <a:p>
            <a:pPr lvl="0"/>
            <a:endParaRPr lang="en-US" dirty="0">
              <a:solidFill>
                <a:prstClr val="black"/>
              </a:solidFill>
            </a:endParaRPr>
          </a:p>
          <a:p>
            <a:pPr lvl="0"/>
            <a:r>
              <a:rPr lang="en-US" dirty="0">
                <a:solidFill>
                  <a:prstClr val="black"/>
                </a:solidFill>
              </a:rPr>
              <a:t>Point Blank Enterprises (PBE) has helped shape major developments in the body armor industry, spanning four decades. PBE has been the industry’s leading innovator of new products and designs engineered to maximize protection, becoming synonymous with superior technology, uncompromising quality and complete dedication to customer service. Our research and development efforts continue to produce lighter, thinner, more flexible, and higher performing ballistic packages while producing optimal standards for comfort and wear-ability.</a:t>
            </a:r>
          </a:p>
          <a:p>
            <a:pPr lvl="0"/>
            <a:endParaRPr lang="en-US" dirty="0">
              <a:solidFill>
                <a:prstClr val="black"/>
              </a:solidFill>
            </a:endParaRPr>
          </a:p>
          <a:p>
            <a:pPr lvl="0"/>
            <a:r>
              <a:rPr lang="en-US" dirty="0">
                <a:solidFill>
                  <a:prstClr val="black"/>
                </a:solidFill>
              </a:rPr>
              <a:t>Our unyielding commitment in delivering maximum-performance products which consistently exceed National Institute of Justice (NIJ), military, federal and international testing requirements is a testament to our superior quality standards. These standards transcend into every facet of our product evolution process, from the moment a new material is introduced to the rigorous testing procedures performed daily. At Point Blank, we never forget that our customers rely on us to protect their lives.</a:t>
            </a:r>
          </a:p>
          <a:p>
            <a:pPr lvl="0"/>
            <a:endParaRPr lang="en-US" dirty="0">
              <a:solidFill>
                <a:prstClr val="black"/>
              </a:solidFill>
            </a:endParaRPr>
          </a:p>
          <a:p>
            <a:pPr lvl="0"/>
            <a:r>
              <a:rPr lang="en-US" dirty="0">
                <a:solidFill>
                  <a:prstClr val="black"/>
                </a:solidFill>
              </a:rPr>
              <a:t>Point Blank Enterprises, Inc. is certified and conforms to the requirements of ISO 9001:2015 with BA 9000 Rev 2, and ISO 14001:2015</a:t>
            </a:r>
          </a:p>
        </p:txBody>
      </p:sp>
    </p:spTree>
    <p:extLst>
      <p:ext uri="{BB962C8B-B14F-4D97-AF65-F5344CB8AC3E}">
        <p14:creationId xmlns:p14="http://schemas.microsoft.com/office/powerpoint/2010/main" val="346902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93" y="0"/>
            <a:ext cx="9601200" cy="7315200"/>
          </a:xfrm>
          <a:prstGeom prst="rect">
            <a:avLst/>
          </a:prstGeom>
        </p:spPr>
      </p:pic>
      <p:sp>
        <p:nvSpPr>
          <p:cNvPr id="3" name="TextBox 2"/>
          <p:cNvSpPr txBox="1"/>
          <p:nvPr/>
        </p:nvSpPr>
        <p:spPr>
          <a:xfrm>
            <a:off x="381000" y="3429000"/>
            <a:ext cx="4495800" cy="2123658"/>
          </a:xfrm>
          <a:prstGeom prst="rect">
            <a:avLst/>
          </a:prstGeom>
          <a:noFill/>
        </p:spPr>
        <p:txBody>
          <a:bodyPr wrap="square" rtlCol="0">
            <a:spAutoFit/>
          </a:bodyPr>
          <a:lstStyle/>
          <a:p>
            <a:r>
              <a:rPr lang="en-US" sz="4400" dirty="0" smtClean="0"/>
              <a:t>NIJ 0101.06 Soft Body Armor Testing Standard</a:t>
            </a:r>
            <a:endParaRPr lang="en-US" sz="4400" dirty="0"/>
          </a:p>
        </p:txBody>
      </p:sp>
    </p:spTree>
    <p:extLst>
      <p:ext uri="{BB962C8B-B14F-4D97-AF65-F5344CB8AC3E}">
        <p14:creationId xmlns:p14="http://schemas.microsoft.com/office/powerpoint/2010/main" val="4252134714"/>
      </p:ext>
    </p:extLst>
  </p:cSld>
  <p:clrMapOvr>
    <a:masterClrMapping/>
  </p:clrMapOvr>
  <mc:AlternateContent xmlns:mc="http://schemas.openxmlformats.org/markup-compatibility/2006" xmlns:p14="http://schemas.microsoft.com/office/powerpoint/2010/main">
    <mc:Choice Requires="p14">
      <p:transition spd="slow" p14:dur="1200" advClick="0">
        <p:dissolve/>
      </p:transition>
    </mc:Choice>
    <mc:Fallback xmlns="">
      <p:transition spd="slow" advClick="0">
        <p:dissolv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789" y="304800"/>
            <a:ext cx="6324600" cy="697653"/>
          </a:xfrm>
        </p:spPr>
        <p:txBody>
          <a:bodyPr>
            <a:noAutofit/>
          </a:bodyPr>
          <a:lstStyle/>
          <a:p>
            <a:r>
              <a:rPr lang="en-US" sz="4800" dirty="0" smtClean="0">
                <a:latin typeface="+mn-lt"/>
              </a:rPr>
              <a:t>	</a:t>
            </a:r>
            <a:endParaRPr lang="en-US" sz="4800" dirty="0">
              <a:latin typeface="+mn-lt"/>
            </a:endParaRPr>
          </a:p>
        </p:txBody>
      </p:sp>
      <p:sp>
        <p:nvSpPr>
          <p:cNvPr id="3" name="Content Placeholder 2"/>
          <p:cNvSpPr>
            <a:spLocks noGrp="1"/>
          </p:cNvSpPr>
          <p:nvPr>
            <p:ph idx="1"/>
          </p:nvPr>
        </p:nvSpPr>
        <p:spPr>
          <a:xfrm>
            <a:off x="2819400" y="1371600"/>
            <a:ext cx="4419600" cy="5257800"/>
          </a:xfrm>
        </p:spPr>
        <p:txBody>
          <a:bodyPr>
            <a:noAutofit/>
          </a:bodyPr>
          <a:lstStyle/>
          <a:p>
            <a:pPr marL="0" indent="0">
              <a:buNone/>
            </a:pPr>
            <a:endParaRPr lang="en-US" sz="2800" dirty="0" smtClean="0"/>
          </a:p>
          <a:p>
            <a:pPr marL="0" indent="0">
              <a:buNone/>
            </a:pPr>
            <a:endParaRPr lang="en-US" sz="28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90" y="0"/>
            <a:ext cx="97536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9793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789" y="304800"/>
            <a:ext cx="6324600" cy="697653"/>
          </a:xfrm>
        </p:spPr>
        <p:txBody>
          <a:bodyPr>
            <a:noAutofit/>
          </a:bodyPr>
          <a:lstStyle/>
          <a:p>
            <a:r>
              <a:rPr lang="en-US" sz="4800" dirty="0" smtClean="0">
                <a:latin typeface="+mn-lt"/>
              </a:rPr>
              <a:t>	</a:t>
            </a:r>
            <a:endParaRPr lang="en-US" sz="4800" dirty="0">
              <a:latin typeface="+mn-lt"/>
            </a:endParaRPr>
          </a:p>
        </p:txBody>
      </p:sp>
      <p:sp>
        <p:nvSpPr>
          <p:cNvPr id="3" name="Content Placeholder 2"/>
          <p:cNvSpPr>
            <a:spLocks noGrp="1"/>
          </p:cNvSpPr>
          <p:nvPr>
            <p:ph idx="1"/>
          </p:nvPr>
        </p:nvSpPr>
        <p:spPr>
          <a:xfrm>
            <a:off x="2819400" y="1371600"/>
            <a:ext cx="4419600" cy="5257800"/>
          </a:xfrm>
        </p:spPr>
        <p:txBody>
          <a:bodyPr>
            <a:noAutofit/>
          </a:bodyPr>
          <a:lstStyle/>
          <a:p>
            <a:pPr marL="0" indent="0">
              <a:buNone/>
            </a:pPr>
            <a:endParaRPr lang="en-US" sz="2800" dirty="0" smtClean="0"/>
          </a:p>
          <a:p>
            <a:pPr marL="0" indent="0">
              <a:buNone/>
            </a:pPr>
            <a:endParaRPr lang="en-US" sz="28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883"/>
            <a:ext cx="97536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9244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93" y="0"/>
            <a:ext cx="9601200" cy="7315200"/>
          </a:xfrm>
          <a:prstGeom prst="rect">
            <a:avLst/>
          </a:prstGeom>
        </p:spPr>
      </p:pic>
      <p:sp>
        <p:nvSpPr>
          <p:cNvPr id="3" name="TextBox 2"/>
          <p:cNvSpPr txBox="1"/>
          <p:nvPr/>
        </p:nvSpPr>
        <p:spPr>
          <a:xfrm>
            <a:off x="112986" y="3276600"/>
            <a:ext cx="4724400" cy="1446550"/>
          </a:xfrm>
          <a:prstGeom prst="rect">
            <a:avLst/>
          </a:prstGeom>
          <a:noFill/>
        </p:spPr>
        <p:txBody>
          <a:bodyPr wrap="square" rtlCol="0">
            <a:spAutoFit/>
          </a:bodyPr>
          <a:lstStyle/>
          <a:p>
            <a:r>
              <a:rPr lang="en-US" sz="4400" dirty="0" smtClean="0"/>
              <a:t>Sizing, Coverage and Fit</a:t>
            </a:r>
            <a:endParaRPr lang="en-US" sz="4400" dirty="0"/>
          </a:p>
        </p:txBody>
      </p:sp>
    </p:spTree>
    <p:extLst>
      <p:ext uri="{BB962C8B-B14F-4D97-AF65-F5344CB8AC3E}">
        <p14:creationId xmlns:p14="http://schemas.microsoft.com/office/powerpoint/2010/main" val="268710198"/>
      </p:ext>
    </p:extLst>
  </p:cSld>
  <p:clrMapOvr>
    <a:masterClrMapping/>
  </p:clrMapOvr>
  <mc:AlternateContent xmlns:mc="http://schemas.openxmlformats.org/markup-compatibility/2006" xmlns:p14="http://schemas.microsoft.com/office/powerpoint/2010/main">
    <mc:Choice Requires="p14">
      <p:transition spd="slow" p14:dur="1200" advClick="0">
        <p:dissolve/>
      </p:transition>
    </mc:Choice>
    <mc:Fallback xmlns="">
      <p:transition spd="slow" advClick="0">
        <p:dissolv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789" y="304800"/>
            <a:ext cx="6324600" cy="697653"/>
          </a:xfrm>
        </p:spPr>
        <p:txBody>
          <a:bodyPr>
            <a:noAutofit/>
          </a:bodyPr>
          <a:lstStyle/>
          <a:p>
            <a:r>
              <a:rPr lang="en-US" sz="4800" dirty="0" smtClean="0">
                <a:latin typeface="+mn-lt"/>
              </a:rPr>
              <a:t>	</a:t>
            </a:r>
            <a:endParaRPr lang="en-US" sz="4800" dirty="0">
              <a:latin typeface="+mn-lt"/>
            </a:endParaRPr>
          </a:p>
        </p:txBody>
      </p:sp>
      <p:sp>
        <p:nvSpPr>
          <p:cNvPr id="3" name="Content Placeholder 2"/>
          <p:cNvSpPr>
            <a:spLocks noGrp="1"/>
          </p:cNvSpPr>
          <p:nvPr>
            <p:ph idx="1"/>
          </p:nvPr>
        </p:nvSpPr>
        <p:spPr>
          <a:xfrm>
            <a:off x="2819400" y="1371600"/>
            <a:ext cx="4419600" cy="5257800"/>
          </a:xfrm>
        </p:spPr>
        <p:txBody>
          <a:bodyPr>
            <a:noAutofit/>
          </a:bodyPr>
          <a:lstStyle/>
          <a:p>
            <a:pPr marL="0" indent="0">
              <a:buNone/>
            </a:pPr>
            <a:endParaRPr lang="en-US" sz="2800" dirty="0" smtClean="0"/>
          </a:p>
          <a:p>
            <a:pPr marL="0" indent="0">
              <a:buNone/>
            </a:pPr>
            <a:endParaRPr lang="en-US" sz="28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1196975"/>
            <a:ext cx="4041775" cy="491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1" y="1371601"/>
            <a:ext cx="4495799"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78676" y="255422"/>
            <a:ext cx="6172200" cy="646331"/>
          </a:xfrm>
          <a:prstGeom prst="rect">
            <a:avLst/>
          </a:prstGeom>
          <a:noFill/>
        </p:spPr>
        <p:txBody>
          <a:bodyPr wrap="square" rtlCol="0">
            <a:spAutoFit/>
          </a:bodyPr>
          <a:lstStyle/>
          <a:p>
            <a:r>
              <a:rPr lang="en-US" sz="3600" dirty="0" smtClean="0">
                <a:solidFill>
                  <a:schemeClr val="bg1"/>
                </a:solidFill>
              </a:rPr>
              <a:t>Concealable Vest Coverage</a:t>
            </a:r>
            <a:endParaRPr lang="en-US" sz="3600" dirty="0">
              <a:solidFill>
                <a:schemeClr val="bg1"/>
              </a:solidFill>
            </a:endParaRPr>
          </a:p>
        </p:txBody>
      </p:sp>
    </p:spTree>
    <p:extLst>
      <p:ext uri="{BB962C8B-B14F-4D97-AF65-F5344CB8AC3E}">
        <p14:creationId xmlns:p14="http://schemas.microsoft.com/office/powerpoint/2010/main" val="4294824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5609</TotalTime>
  <Words>977</Words>
  <Application>Microsoft Office PowerPoint</Application>
  <PresentationFormat>Custom</PresentationFormat>
  <Paragraphs>105</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 </vt:lpstr>
      <vt:lpstr> </vt:lpstr>
      <vt:lpstr> </vt:lpstr>
      <vt:lpstr>PowerPoint Presentation</vt:lpstr>
      <vt:lpstr> </vt:lpstr>
      <vt:lpstr> </vt:lpstr>
      <vt:lpstr>PowerPoint Presentation</vt:lpstr>
      <vt:lpstr> </vt:lpstr>
      <vt:lpstr> </vt:lpstr>
      <vt:lpstr>PowerPoint Presentation</vt:lpstr>
      <vt:lpstr> </vt:lpstr>
      <vt:lpstr> </vt:lpstr>
      <vt:lpstr> </vt:lpstr>
      <vt:lpstr>PowerPoint Presentation</vt:lpstr>
      <vt:lpstr> </vt:lpstr>
      <vt:lpstr>PowerPoint Presentation</vt:lpstr>
      <vt:lpstr> </vt:lpstr>
      <vt:lpstr>PowerPoint Presentation</vt:lpstr>
      <vt:lpstr> </vt:lpstr>
      <vt:lpstr>PowerPoint Presentation</vt:lpstr>
      <vt:lpstr> </vt:lpstr>
      <vt:lpstr> </vt:lpstr>
      <vt:lpstr>PowerPoint Presentation</vt:lpstr>
      <vt:lpst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Hard Armor</dc:title>
  <dc:creator>Lex Watson</dc:creator>
  <cp:lastModifiedBy>Mark</cp:lastModifiedBy>
  <cp:revision>191</cp:revision>
  <cp:lastPrinted>2014-05-02T18:10:52Z</cp:lastPrinted>
  <dcterms:created xsi:type="dcterms:W3CDTF">2014-05-02T17:17:25Z</dcterms:created>
  <dcterms:modified xsi:type="dcterms:W3CDTF">2022-05-17T18:51:14Z</dcterms:modified>
</cp:coreProperties>
</file>